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82" r:id="rId2"/>
  </p:sldIdLst>
  <p:sldSz cx="7561263" cy="10693400"/>
  <p:notesSz cx="6735763" cy="9866313"/>
  <p:defaultTextStyle>
    <a:defPPr>
      <a:defRPr lang="ja-JP"/>
    </a:defPPr>
    <a:lvl1pPr algn="l" rtl="0" fontAlgn="base">
      <a:spcBef>
        <a:spcPct val="0"/>
      </a:spcBef>
      <a:spcAft>
        <a:spcPct val="0"/>
      </a:spcAft>
      <a:defRPr kumimoji="1" sz="21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21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21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21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2100" kern="1200">
        <a:solidFill>
          <a:schemeClr val="tx1"/>
        </a:solidFill>
        <a:latin typeface="Arial" charset="0"/>
        <a:ea typeface="ＭＳ Ｐゴシック" charset="-128"/>
        <a:cs typeface="+mn-cs"/>
      </a:defRPr>
    </a:lvl5pPr>
    <a:lvl6pPr marL="2286000" algn="l" defTabSz="914400" rtl="0" eaLnBrk="1" latinLnBrk="0" hangingPunct="1">
      <a:defRPr kumimoji="1" sz="2100" kern="1200">
        <a:solidFill>
          <a:schemeClr val="tx1"/>
        </a:solidFill>
        <a:latin typeface="Arial" charset="0"/>
        <a:ea typeface="ＭＳ Ｐゴシック" charset="-128"/>
        <a:cs typeface="+mn-cs"/>
      </a:defRPr>
    </a:lvl6pPr>
    <a:lvl7pPr marL="2743200" algn="l" defTabSz="914400" rtl="0" eaLnBrk="1" latinLnBrk="0" hangingPunct="1">
      <a:defRPr kumimoji="1" sz="2100" kern="1200">
        <a:solidFill>
          <a:schemeClr val="tx1"/>
        </a:solidFill>
        <a:latin typeface="Arial" charset="0"/>
        <a:ea typeface="ＭＳ Ｐゴシック" charset="-128"/>
        <a:cs typeface="+mn-cs"/>
      </a:defRPr>
    </a:lvl7pPr>
    <a:lvl8pPr marL="3200400" algn="l" defTabSz="914400" rtl="0" eaLnBrk="1" latinLnBrk="0" hangingPunct="1">
      <a:defRPr kumimoji="1" sz="2100" kern="1200">
        <a:solidFill>
          <a:schemeClr val="tx1"/>
        </a:solidFill>
        <a:latin typeface="Arial" charset="0"/>
        <a:ea typeface="ＭＳ Ｐゴシック" charset="-128"/>
        <a:cs typeface="+mn-cs"/>
      </a:defRPr>
    </a:lvl8pPr>
    <a:lvl9pPr marL="3657600" algn="l" defTabSz="914400" rtl="0" eaLnBrk="1" latinLnBrk="0" hangingPunct="1">
      <a:defRPr kumimoji="1" sz="21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368">
          <p15:clr>
            <a:srgbClr val="A4A3A4"/>
          </p15:clr>
        </p15:guide>
        <p15:guide id="2" pos="2384">
          <p15:clr>
            <a:srgbClr val="A4A3A4"/>
          </p15:clr>
        </p15:guide>
        <p15:guide id="3" orient="horz" pos="37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740"/>
    <a:srgbClr val="E1C80E"/>
    <a:srgbClr val="FFF100"/>
    <a:srgbClr val="FF99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918" autoAdjust="0"/>
  </p:normalViewPr>
  <p:slideViewPr>
    <p:cSldViewPr snapToGrid="0" snapToObjects="1">
      <p:cViewPr varScale="1">
        <p:scale>
          <a:sx n="56" d="100"/>
          <a:sy n="56" d="100"/>
        </p:scale>
        <p:origin x="2670" y="96"/>
      </p:cViewPr>
      <p:guideLst>
        <p:guide orient="horz" pos="3368"/>
        <p:guide pos="2384"/>
        <p:guide orient="horz" pos="3725"/>
      </p:guideLst>
    </p:cSldViewPr>
  </p:slid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18831" cy="4920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89418" tIns="94709" rIns="189418" bIns="94709" numCol="1" anchor="t" anchorCtr="0" compatLnSpc="1">
            <a:prstTxWarp prst="textNoShape">
              <a:avLst/>
            </a:prstTxWarp>
          </a:bodyPr>
          <a:lstStyle>
            <a:lvl1pPr>
              <a:defRPr sz="2500"/>
            </a:lvl1pPr>
          </a:lstStyle>
          <a:p>
            <a:endParaRPr lang="en-US" altLang="ja-JP"/>
          </a:p>
        </p:txBody>
      </p:sp>
      <p:sp>
        <p:nvSpPr>
          <p:cNvPr id="3075" name="Rectangle 3"/>
          <p:cNvSpPr>
            <a:spLocks noGrp="1" noChangeArrowheads="1"/>
          </p:cNvSpPr>
          <p:nvPr>
            <p:ph type="dt" idx="1"/>
          </p:nvPr>
        </p:nvSpPr>
        <p:spPr bwMode="auto">
          <a:xfrm>
            <a:off x="3816934" y="0"/>
            <a:ext cx="2918831" cy="4920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89418" tIns="94709" rIns="189418" bIns="94709" numCol="1" anchor="t" anchorCtr="0" compatLnSpc="1">
            <a:prstTxWarp prst="textNoShape">
              <a:avLst/>
            </a:prstTxWarp>
          </a:bodyPr>
          <a:lstStyle>
            <a:lvl1pPr algn="r">
              <a:defRPr sz="2500"/>
            </a:lvl1pPr>
          </a:lstStyle>
          <a:p>
            <a:endParaRPr lang="en-US" altLang="ja-JP"/>
          </a:p>
        </p:txBody>
      </p:sp>
      <p:sp>
        <p:nvSpPr>
          <p:cNvPr id="3076" name="Rectangle 4"/>
          <p:cNvSpPr>
            <a:spLocks noGrp="1" noRot="1" noChangeAspect="1" noChangeArrowheads="1" noTextEdit="1"/>
          </p:cNvSpPr>
          <p:nvPr>
            <p:ph type="sldImg" idx="2"/>
          </p:nvPr>
        </p:nvSpPr>
        <p:spPr bwMode="auto">
          <a:xfrm>
            <a:off x="2060575" y="741363"/>
            <a:ext cx="2614613" cy="3700462"/>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3077" name="Rectangle 5"/>
          <p:cNvSpPr>
            <a:spLocks noGrp="1" noChangeArrowheads="1"/>
          </p:cNvSpPr>
          <p:nvPr>
            <p:ph type="body" sz="quarter" idx="3"/>
          </p:nvPr>
        </p:nvSpPr>
        <p:spPr bwMode="auto">
          <a:xfrm>
            <a:off x="673577" y="4685535"/>
            <a:ext cx="5388610" cy="44411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89418" tIns="94709" rIns="189418" bIns="9470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8" name="Rectangle 6"/>
          <p:cNvSpPr>
            <a:spLocks noGrp="1" noChangeArrowheads="1"/>
          </p:cNvSpPr>
          <p:nvPr>
            <p:ph type="ftr" sz="quarter" idx="4"/>
          </p:nvPr>
        </p:nvSpPr>
        <p:spPr bwMode="auto">
          <a:xfrm>
            <a:off x="1" y="9371069"/>
            <a:ext cx="2918831" cy="4920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89418" tIns="94709" rIns="189418" bIns="94709" numCol="1" anchor="b" anchorCtr="0" compatLnSpc="1">
            <a:prstTxWarp prst="textNoShape">
              <a:avLst/>
            </a:prstTxWarp>
          </a:bodyPr>
          <a:lstStyle>
            <a:lvl1pPr>
              <a:defRPr sz="2500"/>
            </a:lvl1pPr>
          </a:lstStyle>
          <a:p>
            <a:endParaRPr lang="en-US" altLang="ja-JP"/>
          </a:p>
        </p:txBody>
      </p:sp>
      <p:sp>
        <p:nvSpPr>
          <p:cNvPr id="3079" name="Rectangle 7"/>
          <p:cNvSpPr>
            <a:spLocks noGrp="1" noChangeArrowheads="1"/>
          </p:cNvSpPr>
          <p:nvPr>
            <p:ph type="sldNum" sz="quarter" idx="5"/>
          </p:nvPr>
        </p:nvSpPr>
        <p:spPr bwMode="auto">
          <a:xfrm>
            <a:off x="3816934" y="9371069"/>
            <a:ext cx="2918831" cy="4920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89418" tIns="94709" rIns="189418" bIns="94709" numCol="1" anchor="b" anchorCtr="0" compatLnSpc="1">
            <a:prstTxWarp prst="textNoShape">
              <a:avLst/>
            </a:prstTxWarp>
          </a:bodyPr>
          <a:lstStyle>
            <a:lvl1pPr algn="r">
              <a:defRPr sz="2500"/>
            </a:lvl1pPr>
          </a:lstStyle>
          <a:p>
            <a:fld id="{C3B16AD2-B3E9-4498-A044-74CC94D0B994}" type="slidenum">
              <a:rPr lang="en-US" altLang="ja-JP"/>
              <a:pPr/>
              <a:t>‹#›</a:t>
            </a:fld>
            <a:endParaRPr lang="en-US" altLang="ja-JP"/>
          </a:p>
        </p:txBody>
      </p:sp>
    </p:spTree>
    <p:extLst>
      <p:ext uri="{BB962C8B-B14F-4D97-AF65-F5344CB8AC3E}">
        <p14:creationId xmlns:p14="http://schemas.microsoft.com/office/powerpoint/2010/main" val="12096357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252A67-658D-485F-891F-AC6B4CD86EB6}" type="slidenum">
              <a:rPr lang="en-US" altLang="ja-JP"/>
              <a:pPr/>
              <a:t>1</a:t>
            </a:fld>
            <a:endParaRPr lang="en-US" altLang="ja-JP"/>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4053131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2638"/>
            <a:ext cx="6427787" cy="2290762"/>
          </a:xfrm>
        </p:spPr>
        <p:txBody>
          <a:bodyPr/>
          <a:lstStyle/>
          <a:p>
            <a:r>
              <a:rPr lang="ja-JP" altLang="en-US"/>
              <a:t>マスター タイトルの書式設定</a:t>
            </a:r>
          </a:p>
        </p:txBody>
      </p:sp>
      <p:sp>
        <p:nvSpPr>
          <p:cNvPr id="3" name="サブタイトル 2"/>
          <p:cNvSpPr>
            <a:spLocks noGrp="1"/>
          </p:cNvSpPr>
          <p:nvPr>
            <p:ph type="subTitle" idx="1"/>
          </p:nvPr>
        </p:nvSpPr>
        <p:spPr>
          <a:xfrm>
            <a:off x="1133475" y="6059488"/>
            <a:ext cx="5294313" cy="2732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516CB206-7FFE-4497-B891-76A742253F45}" type="slidenum">
              <a:rPr lang="en-US" altLang="ja-JP"/>
              <a:pPr/>
              <a:t>‹#›</a:t>
            </a:fld>
            <a:endParaRPr lang="en-US" altLang="ja-JP"/>
          </a:p>
        </p:txBody>
      </p:sp>
    </p:spTree>
    <p:extLst>
      <p:ext uri="{BB962C8B-B14F-4D97-AF65-F5344CB8AC3E}">
        <p14:creationId xmlns:p14="http://schemas.microsoft.com/office/powerpoint/2010/main" val="421674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11ED661F-C261-4B35-9A42-BE1218A02E8A}" type="slidenum">
              <a:rPr lang="en-US" altLang="ja-JP"/>
              <a:pPr/>
              <a:t>‹#›</a:t>
            </a:fld>
            <a:endParaRPr lang="en-US" altLang="ja-JP"/>
          </a:p>
        </p:txBody>
      </p:sp>
    </p:spTree>
    <p:extLst>
      <p:ext uri="{BB962C8B-B14F-4D97-AF65-F5344CB8AC3E}">
        <p14:creationId xmlns:p14="http://schemas.microsoft.com/office/powerpoint/2010/main" val="3146713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5" y="430213"/>
            <a:ext cx="1701800" cy="912336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76238" y="430213"/>
            <a:ext cx="4954587" cy="91233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AD7A1786-EAD0-4F4B-A0DB-210D0A3BB989}" type="slidenum">
              <a:rPr lang="en-US" altLang="ja-JP"/>
              <a:pPr/>
              <a:t>‹#›</a:t>
            </a:fld>
            <a:endParaRPr lang="en-US" altLang="ja-JP"/>
          </a:p>
        </p:txBody>
      </p:sp>
    </p:spTree>
    <p:extLst>
      <p:ext uri="{BB962C8B-B14F-4D97-AF65-F5344CB8AC3E}">
        <p14:creationId xmlns:p14="http://schemas.microsoft.com/office/powerpoint/2010/main" val="247102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DA905878-412B-4715-8111-94520324CC53}" type="slidenum">
              <a:rPr lang="en-US" altLang="ja-JP"/>
              <a:pPr/>
              <a:t>‹#›</a:t>
            </a:fld>
            <a:endParaRPr lang="en-US" altLang="ja-JP"/>
          </a:p>
        </p:txBody>
      </p:sp>
    </p:spTree>
    <p:extLst>
      <p:ext uri="{BB962C8B-B14F-4D97-AF65-F5344CB8AC3E}">
        <p14:creationId xmlns:p14="http://schemas.microsoft.com/office/powerpoint/2010/main" val="2014054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88"/>
            <a:ext cx="6427788" cy="2122487"/>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96900" y="4532313"/>
            <a:ext cx="6427788" cy="23399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D16F3050-5447-4B0C-89B5-A517B8364270}" type="slidenum">
              <a:rPr lang="en-US" altLang="ja-JP"/>
              <a:pPr/>
              <a:t>‹#›</a:t>
            </a:fld>
            <a:endParaRPr lang="en-US" altLang="ja-JP"/>
          </a:p>
        </p:txBody>
      </p:sp>
    </p:spTree>
    <p:extLst>
      <p:ext uri="{BB962C8B-B14F-4D97-AF65-F5344CB8AC3E}">
        <p14:creationId xmlns:p14="http://schemas.microsoft.com/office/powerpoint/2010/main" val="1050806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76238" y="2497138"/>
            <a:ext cx="3327400" cy="7056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856038" y="2497138"/>
            <a:ext cx="3328987" cy="7056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2CE76050-0068-4A42-AD72-7F3D6740424A}" type="slidenum">
              <a:rPr lang="en-US" altLang="ja-JP"/>
              <a:pPr/>
              <a:t>‹#›</a:t>
            </a:fld>
            <a:endParaRPr lang="en-US" altLang="ja-JP"/>
          </a:p>
        </p:txBody>
      </p:sp>
    </p:spTree>
    <p:extLst>
      <p:ext uri="{BB962C8B-B14F-4D97-AF65-F5344CB8AC3E}">
        <p14:creationId xmlns:p14="http://schemas.microsoft.com/office/powerpoint/2010/main" val="743325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8625"/>
            <a:ext cx="6805613" cy="1781175"/>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77825" y="2393950"/>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77825" y="3390900"/>
            <a:ext cx="3341688" cy="6161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841750" y="2393950"/>
            <a:ext cx="3341688" cy="996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841750" y="3390900"/>
            <a:ext cx="3341688" cy="61610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6B37200F-F293-4408-87CE-E5C7C814EF4F}" type="slidenum">
              <a:rPr lang="en-US" altLang="ja-JP"/>
              <a:pPr/>
              <a:t>‹#›</a:t>
            </a:fld>
            <a:endParaRPr lang="en-US" altLang="ja-JP"/>
          </a:p>
        </p:txBody>
      </p:sp>
    </p:spTree>
    <p:extLst>
      <p:ext uri="{BB962C8B-B14F-4D97-AF65-F5344CB8AC3E}">
        <p14:creationId xmlns:p14="http://schemas.microsoft.com/office/powerpoint/2010/main" val="9259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B3BD7719-D4F4-4BE3-B446-D64990762D5E}" type="slidenum">
              <a:rPr lang="en-US" altLang="ja-JP"/>
              <a:pPr/>
              <a:t>‹#›</a:t>
            </a:fld>
            <a:endParaRPr lang="en-US" altLang="ja-JP"/>
          </a:p>
        </p:txBody>
      </p:sp>
    </p:spTree>
    <p:extLst>
      <p:ext uri="{BB962C8B-B14F-4D97-AF65-F5344CB8AC3E}">
        <p14:creationId xmlns:p14="http://schemas.microsoft.com/office/powerpoint/2010/main" val="819349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54205FE6-A87B-4256-90A1-392499310802}" type="slidenum">
              <a:rPr lang="en-US" altLang="ja-JP"/>
              <a:pPr/>
              <a:t>‹#›</a:t>
            </a:fld>
            <a:endParaRPr lang="en-US" altLang="ja-JP"/>
          </a:p>
        </p:txBody>
      </p:sp>
    </p:spTree>
    <p:extLst>
      <p:ext uri="{BB962C8B-B14F-4D97-AF65-F5344CB8AC3E}">
        <p14:creationId xmlns:p14="http://schemas.microsoft.com/office/powerpoint/2010/main" val="2628285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5" y="425450"/>
            <a:ext cx="2487613" cy="1812925"/>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955925"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77825" y="2238375"/>
            <a:ext cx="2487613" cy="73136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5990564B-1A3D-4886-9B31-01D772DE21AD}" type="slidenum">
              <a:rPr lang="en-US" altLang="ja-JP"/>
              <a:pPr/>
              <a:t>‹#›</a:t>
            </a:fld>
            <a:endParaRPr lang="en-US" altLang="ja-JP"/>
          </a:p>
        </p:txBody>
      </p:sp>
    </p:spTree>
    <p:extLst>
      <p:ext uri="{BB962C8B-B14F-4D97-AF65-F5344CB8AC3E}">
        <p14:creationId xmlns:p14="http://schemas.microsoft.com/office/powerpoint/2010/main" val="3770844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63"/>
            <a:ext cx="4535488" cy="884237"/>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482725" y="955675"/>
            <a:ext cx="4535488" cy="64150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482725" y="8369300"/>
            <a:ext cx="4535488" cy="1254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0D6D400E-C661-4BAA-882E-FA773B7CD324}" type="slidenum">
              <a:rPr lang="en-US" altLang="ja-JP"/>
              <a:pPr/>
              <a:t>‹#›</a:t>
            </a:fld>
            <a:endParaRPr lang="en-US" altLang="ja-JP"/>
          </a:p>
        </p:txBody>
      </p:sp>
    </p:spTree>
    <p:extLst>
      <p:ext uri="{BB962C8B-B14F-4D97-AF65-F5344CB8AC3E}">
        <p14:creationId xmlns:p14="http://schemas.microsoft.com/office/powerpoint/2010/main" val="101884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76238" y="430213"/>
            <a:ext cx="6808787" cy="17827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04277" tIns="52139" rIns="104277" bIns="52139"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76238" y="2497138"/>
            <a:ext cx="6808787" cy="7056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04277" tIns="52139" rIns="104277" bIns="52139"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76238" y="9740900"/>
            <a:ext cx="1763712" cy="739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04277" tIns="52139" rIns="104277" bIns="52139" numCol="1" anchor="t" anchorCtr="0" compatLnSpc="1">
            <a:prstTxWarp prst="textNoShape">
              <a:avLst/>
            </a:prstTxWarp>
          </a:bodyPr>
          <a:lstStyle>
            <a:lvl1pPr defTabSz="1041400">
              <a:defRPr sz="1800"/>
            </a:lvl1pPr>
          </a:lstStyle>
          <a:p>
            <a:endParaRPr lang="en-US" altLang="ja-JP"/>
          </a:p>
        </p:txBody>
      </p:sp>
      <p:sp>
        <p:nvSpPr>
          <p:cNvPr id="1029" name="Rectangle 5"/>
          <p:cNvSpPr>
            <a:spLocks noGrp="1" noChangeArrowheads="1"/>
          </p:cNvSpPr>
          <p:nvPr>
            <p:ph type="ftr" sz="quarter" idx="3"/>
          </p:nvPr>
        </p:nvSpPr>
        <p:spPr bwMode="auto">
          <a:xfrm>
            <a:off x="2582863" y="9740900"/>
            <a:ext cx="2395537" cy="739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04277" tIns="52139" rIns="104277" bIns="52139" numCol="1" anchor="t" anchorCtr="0" compatLnSpc="1">
            <a:prstTxWarp prst="textNoShape">
              <a:avLst/>
            </a:prstTxWarp>
          </a:bodyPr>
          <a:lstStyle>
            <a:lvl1pPr algn="ctr" defTabSz="1041400">
              <a:defRPr sz="1800"/>
            </a:lvl1pPr>
          </a:lstStyle>
          <a:p>
            <a:endParaRPr lang="en-US" altLang="ja-JP"/>
          </a:p>
        </p:txBody>
      </p:sp>
      <p:sp>
        <p:nvSpPr>
          <p:cNvPr id="1030" name="Rectangle 6"/>
          <p:cNvSpPr>
            <a:spLocks noGrp="1" noChangeArrowheads="1"/>
          </p:cNvSpPr>
          <p:nvPr>
            <p:ph type="sldNum" sz="quarter" idx="4"/>
          </p:nvPr>
        </p:nvSpPr>
        <p:spPr bwMode="auto">
          <a:xfrm>
            <a:off x="5421313" y="9740900"/>
            <a:ext cx="1763712" cy="739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04277" tIns="52139" rIns="104277" bIns="52139" numCol="1" anchor="t" anchorCtr="0" compatLnSpc="1">
            <a:prstTxWarp prst="textNoShape">
              <a:avLst/>
            </a:prstTxWarp>
          </a:bodyPr>
          <a:lstStyle>
            <a:lvl1pPr algn="r" defTabSz="1041400">
              <a:defRPr sz="1800"/>
            </a:lvl1pPr>
          </a:lstStyle>
          <a:p>
            <a:fld id="{7DD95D69-A907-4DFC-8325-A6BC4A57B03E}"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1400" rtl="0" fontAlgn="base">
        <a:spcBef>
          <a:spcPct val="0"/>
        </a:spcBef>
        <a:spcAft>
          <a:spcPct val="0"/>
        </a:spcAft>
        <a:defRPr kumimoji="1" sz="4900">
          <a:solidFill>
            <a:schemeClr val="tx2"/>
          </a:solidFill>
          <a:latin typeface="+mj-lt"/>
          <a:ea typeface="+mj-ea"/>
          <a:cs typeface="+mj-cs"/>
        </a:defRPr>
      </a:lvl1pPr>
      <a:lvl2pPr algn="ctr" defTabSz="1041400" rtl="0" fontAlgn="base">
        <a:spcBef>
          <a:spcPct val="0"/>
        </a:spcBef>
        <a:spcAft>
          <a:spcPct val="0"/>
        </a:spcAft>
        <a:defRPr kumimoji="1" sz="4900">
          <a:solidFill>
            <a:schemeClr val="tx2"/>
          </a:solidFill>
          <a:latin typeface="Arial" charset="0"/>
          <a:ea typeface="ＭＳ Ｐゴシック" charset="-128"/>
        </a:defRPr>
      </a:lvl2pPr>
      <a:lvl3pPr algn="ctr" defTabSz="1041400" rtl="0" fontAlgn="base">
        <a:spcBef>
          <a:spcPct val="0"/>
        </a:spcBef>
        <a:spcAft>
          <a:spcPct val="0"/>
        </a:spcAft>
        <a:defRPr kumimoji="1" sz="4900">
          <a:solidFill>
            <a:schemeClr val="tx2"/>
          </a:solidFill>
          <a:latin typeface="Arial" charset="0"/>
          <a:ea typeface="ＭＳ Ｐゴシック" charset="-128"/>
        </a:defRPr>
      </a:lvl3pPr>
      <a:lvl4pPr algn="ctr" defTabSz="1041400" rtl="0" fontAlgn="base">
        <a:spcBef>
          <a:spcPct val="0"/>
        </a:spcBef>
        <a:spcAft>
          <a:spcPct val="0"/>
        </a:spcAft>
        <a:defRPr kumimoji="1" sz="4900">
          <a:solidFill>
            <a:schemeClr val="tx2"/>
          </a:solidFill>
          <a:latin typeface="Arial" charset="0"/>
          <a:ea typeface="ＭＳ Ｐゴシック" charset="-128"/>
        </a:defRPr>
      </a:lvl4pPr>
      <a:lvl5pPr algn="ctr" defTabSz="1041400" rtl="0" fontAlgn="base">
        <a:spcBef>
          <a:spcPct val="0"/>
        </a:spcBef>
        <a:spcAft>
          <a:spcPct val="0"/>
        </a:spcAft>
        <a:defRPr kumimoji="1" sz="4900">
          <a:solidFill>
            <a:schemeClr val="tx2"/>
          </a:solidFill>
          <a:latin typeface="Arial" charset="0"/>
          <a:ea typeface="ＭＳ Ｐゴシック" charset="-128"/>
        </a:defRPr>
      </a:lvl5pPr>
      <a:lvl6pPr marL="457200" algn="ctr" defTabSz="1041400" rtl="0" fontAlgn="base">
        <a:spcBef>
          <a:spcPct val="0"/>
        </a:spcBef>
        <a:spcAft>
          <a:spcPct val="0"/>
        </a:spcAft>
        <a:defRPr kumimoji="1" sz="4900">
          <a:solidFill>
            <a:schemeClr val="tx2"/>
          </a:solidFill>
          <a:latin typeface="Arial" charset="0"/>
          <a:ea typeface="ＭＳ Ｐゴシック" charset="-128"/>
        </a:defRPr>
      </a:lvl6pPr>
      <a:lvl7pPr marL="914400" algn="ctr" defTabSz="1041400" rtl="0" fontAlgn="base">
        <a:spcBef>
          <a:spcPct val="0"/>
        </a:spcBef>
        <a:spcAft>
          <a:spcPct val="0"/>
        </a:spcAft>
        <a:defRPr kumimoji="1" sz="4900">
          <a:solidFill>
            <a:schemeClr val="tx2"/>
          </a:solidFill>
          <a:latin typeface="Arial" charset="0"/>
          <a:ea typeface="ＭＳ Ｐゴシック" charset="-128"/>
        </a:defRPr>
      </a:lvl7pPr>
      <a:lvl8pPr marL="1371600" algn="ctr" defTabSz="1041400" rtl="0" fontAlgn="base">
        <a:spcBef>
          <a:spcPct val="0"/>
        </a:spcBef>
        <a:spcAft>
          <a:spcPct val="0"/>
        </a:spcAft>
        <a:defRPr kumimoji="1" sz="4900">
          <a:solidFill>
            <a:schemeClr val="tx2"/>
          </a:solidFill>
          <a:latin typeface="Arial" charset="0"/>
          <a:ea typeface="ＭＳ Ｐゴシック" charset="-128"/>
        </a:defRPr>
      </a:lvl8pPr>
      <a:lvl9pPr marL="1828800" algn="ctr" defTabSz="1041400" rtl="0" fontAlgn="base">
        <a:spcBef>
          <a:spcPct val="0"/>
        </a:spcBef>
        <a:spcAft>
          <a:spcPct val="0"/>
        </a:spcAft>
        <a:defRPr kumimoji="1" sz="4900">
          <a:solidFill>
            <a:schemeClr val="tx2"/>
          </a:solidFill>
          <a:latin typeface="Arial" charset="0"/>
          <a:ea typeface="ＭＳ Ｐゴシック" charset="-128"/>
        </a:defRPr>
      </a:lvl9pPr>
    </p:titleStyle>
    <p:bodyStyle>
      <a:lvl1pPr marL="392113" indent="-392113" algn="l" defTabSz="1041400" rtl="0" fontAlgn="base">
        <a:spcBef>
          <a:spcPct val="20000"/>
        </a:spcBef>
        <a:spcAft>
          <a:spcPct val="0"/>
        </a:spcAft>
        <a:buChar char="•"/>
        <a:defRPr kumimoji="1" sz="3800">
          <a:solidFill>
            <a:schemeClr val="tx1"/>
          </a:solidFill>
          <a:latin typeface="+mn-lt"/>
          <a:ea typeface="+mn-ea"/>
          <a:cs typeface="+mn-cs"/>
        </a:defRPr>
      </a:lvl1pPr>
      <a:lvl2pPr marL="849313" indent="-325438" algn="l" defTabSz="1041400" rtl="0" fontAlgn="base">
        <a:spcBef>
          <a:spcPct val="20000"/>
        </a:spcBef>
        <a:spcAft>
          <a:spcPct val="0"/>
        </a:spcAft>
        <a:buChar char="–"/>
        <a:defRPr kumimoji="1" sz="3200">
          <a:solidFill>
            <a:schemeClr val="tx1"/>
          </a:solidFill>
          <a:latin typeface="+mn-lt"/>
          <a:ea typeface="+mn-ea"/>
        </a:defRPr>
      </a:lvl2pPr>
      <a:lvl3pPr marL="1301750" indent="-260350" algn="l" defTabSz="1041400" rtl="0" fontAlgn="base">
        <a:spcBef>
          <a:spcPct val="20000"/>
        </a:spcBef>
        <a:spcAft>
          <a:spcPct val="0"/>
        </a:spcAft>
        <a:buChar char="•"/>
        <a:defRPr kumimoji="1" sz="2800">
          <a:solidFill>
            <a:schemeClr val="tx1"/>
          </a:solidFill>
          <a:latin typeface="+mn-lt"/>
          <a:ea typeface="+mn-ea"/>
        </a:defRPr>
      </a:lvl3pPr>
      <a:lvl4pPr marL="1825625" indent="-260350" algn="l" defTabSz="1041400" rtl="0" fontAlgn="base">
        <a:spcBef>
          <a:spcPct val="20000"/>
        </a:spcBef>
        <a:spcAft>
          <a:spcPct val="0"/>
        </a:spcAft>
        <a:buChar char="–"/>
        <a:defRPr kumimoji="1" sz="2500">
          <a:solidFill>
            <a:schemeClr val="tx1"/>
          </a:solidFill>
          <a:latin typeface="+mn-lt"/>
          <a:ea typeface="+mn-ea"/>
        </a:defRPr>
      </a:lvl4pPr>
      <a:lvl5pPr marL="2347913" indent="-263525" algn="l" defTabSz="1041400" rtl="0" fontAlgn="base">
        <a:spcBef>
          <a:spcPct val="20000"/>
        </a:spcBef>
        <a:spcAft>
          <a:spcPct val="0"/>
        </a:spcAft>
        <a:buChar char="»"/>
        <a:defRPr kumimoji="1" sz="2500">
          <a:solidFill>
            <a:schemeClr val="tx1"/>
          </a:solidFill>
          <a:latin typeface="+mn-lt"/>
          <a:ea typeface="+mn-ea"/>
        </a:defRPr>
      </a:lvl5pPr>
      <a:lvl6pPr marL="2805113" indent="-263525" algn="l" defTabSz="1041400" rtl="0" fontAlgn="base">
        <a:spcBef>
          <a:spcPct val="20000"/>
        </a:spcBef>
        <a:spcAft>
          <a:spcPct val="0"/>
        </a:spcAft>
        <a:buChar char="»"/>
        <a:defRPr kumimoji="1" sz="2500">
          <a:solidFill>
            <a:schemeClr val="tx1"/>
          </a:solidFill>
          <a:latin typeface="+mn-lt"/>
          <a:ea typeface="+mn-ea"/>
        </a:defRPr>
      </a:lvl6pPr>
      <a:lvl7pPr marL="3262313" indent="-263525" algn="l" defTabSz="1041400" rtl="0" fontAlgn="base">
        <a:spcBef>
          <a:spcPct val="20000"/>
        </a:spcBef>
        <a:spcAft>
          <a:spcPct val="0"/>
        </a:spcAft>
        <a:buChar char="»"/>
        <a:defRPr kumimoji="1" sz="2500">
          <a:solidFill>
            <a:schemeClr val="tx1"/>
          </a:solidFill>
          <a:latin typeface="+mn-lt"/>
          <a:ea typeface="+mn-ea"/>
        </a:defRPr>
      </a:lvl7pPr>
      <a:lvl8pPr marL="3719513" indent="-263525" algn="l" defTabSz="1041400" rtl="0" fontAlgn="base">
        <a:spcBef>
          <a:spcPct val="20000"/>
        </a:spcBef>
        <a:spcAft>
          <a:spcPct val="0"/>
        </a:spcAft>
        <a:buChar char="»"/>
        <a:defRPr kumimoji="1" sz="2500">
          <a:solidFill>
            <a:schemeClr val="tx1"/>
          </a:solidFill>
          <a:latin typeface="+mn-lt"/>
          <a:ea typeface="+mn-ea"/>
        </a:defRPr>
      </a:lvl8pPr>
      <a:lvl9pPr marL="4176713" indent="-263525" algn="l" defTabSz="1041400" rtl="0" fontAlgn="base">
        <a:spcBef>
          <a:spcPct val="20000"/>
        </a:spcBef>
        <a:spcAft>
          <a:spcPct val="0"/>
        </a:spcAft>
        <a:buChar char="»"/>
        <a:defRPr kumimoji="1" sz="25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6740"/>
        </a:solidFill>
        <a:effectLst/>
      </p:bgPr>
    </p:bg>
    <p:spTree>
      <p:nvGrpSpPr>
        <p:cNvPr id="1" name=""/>
        <p:cNvGrpSpPr/>
        <p:nvPr/>
      </p:nvGrpSpPr>
      <p:grpSpPr>
        <a:xfrm>
          <a:off x="0" y="0"/>
          <a:ext cx="0" cy="0"/>
          <a:chOff x="0" y="0"/>
          <a:chExt cx="0" cy="0"/>
        </a:xfrm>
      </p:grpSpPr>
      <p:grpSp>
        <p:nvGrpSpPr>
          <p:cNvPr id="6" name="グループ化 4"/>
          <p:cNvGrpSpPr>
            <a:grpSpLocks/>
          </p:cNvGrpSpPr>
          <p:nvPr/>
        </p:nvGrpSpPr>
        <p:grpSpPr bwMode="auto">
          <a:xfrm>
            <a:off x="278606" y="9420550"/>
            <a:ext cx="7004050" cy="996418"/>
            <a:chOff x="304800" y="8902700"/>
            <a:chExt cx="7004050" cy="1109663"/>
          </a:xfrm>
          <a:solidFill>
            <a:schemeClr val="bg1"/>
          </a:solidFill>
        </p:grpSpPr>
        <p:sp>
          <p:nvSpPr>
            <p:cNvPr id="7" name="正方形/長方形 6"/>
            <p:cNvSpPr/>
            <p:nvPr/>
          </p:nvSpPr>
          <p:spPr bwMode="auto">
            <a:xfrm>
              <a:off x="304800" y="8902700"/>
              <a:ext cx="7004050" cy="1109663"/>
            </a:xfrm>
            <a:prstGeom prst="rect">
              <a:avLst/>
            </a:prstGeom>
            <a:grpFill/>
            <a:ln w="12700" cap="flat" cmpd="sng" algn="ctr">
              <a:solidFill>
                <a:schemeClr val="tx1"/>
              </a:solidFill>
              <a:prstDash val="solid"/>
              <a:round/>
              <a:headEnd type="none" w="med" len="med"/>
              <a:tailEnd type="none" w="med" len="med"/>
            </a:ln>
            <a:effectLst/>
          </p:spPr>
          <p:txBody>
            <a:bodyPr wrap="none" anchor="ctr"/>
            <a:lstStyle/>
            <a:p>
              <a:pPr algn="ctr" defTabSz="1028700" eaLnBrk="1" hangingPunct="1">
                <a:defRPr/>
              </a:pPr>
              <a:endParaRPr lang="ja-JP" altLang="en-US">
                <a:effectLst>
                  <a:outerShdw blurRad="38100" dist="38100" dir="2700000" algn="tl">
                    <a:srgbClr val="000000">
                      <a:alpha val="43137"/>
                    </a:srgbClr>
                  </a:outerShdw>
                </a:effectLst>
              </a:endParaRPr>
            </a:p>
          </p:txBody>
        </p:sp>
        <p:cxnSp>
          <p:nvCxnSpPr>
            <p:cNvPr id="8" name="直線コネクタ 20"/>
            <p:cNvCxnSpPr>
              <a:cxnSpLocks noChangeShapeType="1"/>
            </p:cNvCxnSpPr>
            <p:nvPr/>
          </p:nvCxnSpPr>
          <p:spPr bwMode="auto">
            <a:xfrm>
              <a:off x="304800" y="9263063"/>
              <a:ext cx="7004050" cy="0"/>
            </a:xfrm>
            <a:prstGeom prst="line">
              <a:avLst/>
            </a:prstGeom>
            <a:grpFill/>
            <a:ln w="12700" algn="ctr">
              <a:solidFill>
                <a:schemeClr val="tx1"/>
              </a:solidFill>
              <a:round/>
              <a:headEnd/>
              <a:tailEnd/>
            </a:ln>
          </p:spPr>
        </p:cxnSp>
        <p:cxnSp>
          <p:nvCxnSpPr>
            <p:cNvPr id="9" name="直線コネクタ 66"/>
            <p:cNvCxnSpPr>
              <a:cxnSpLocks noChangeShapeType="1"/>
            </p:cNvCxnSpPr>
            <p:nvPr/>
          </p:nvCxnSpPr>
          <p:spPr bwMode="auto">
            <a:xfrm>
              <a:off x="304800" y="9639300"/>
              <a:ext cx="7004050" cy="0"/>
            </a:xfrm>
            <a:prstGeom prst="line">
              <a:avLst/>
            </a:prstGeom>
            <a:grpFill/>
            <a:ln w="12700" algn="ctr">
              <a:solidFill>
                <a:schemeClr val="tx1"/>
              </a:solidFill>
              <a:round/>
              <a:headEnd/>
              <a:tailEnd/>
            </a:ln>
          </p:spPr>
        </p:cxnSp>
        <p:cxnSp>
          <p:nvCxnSpPr>
            <p:cNvPr id="10" name="直線コネクタ 22"/>
            <p:cNvCxnSpPr>
              <a:cxnSpLocks noChangeShapeType="1"/>
            </p:cNvCxnSpPr>
            <p:nvPr/>
          </p:nvCxnSpPr>
          <p:spPr bwMode="auto">
            <a:xfrm>
              <a:off x="1260475" y="8902700"/>
              <a:ext cx="0" cy="1109663"/>
            </a:xfrm>
            <a:prstGeom prst="line">
              <a:avLst/>
            </a:prstGeom>
            <a:grpFill/>
            <a:ln w="12700" algn="ctr">
              <a:solidFill>
                <a:schemeClr val="tx1"/>
              </a:solidFill>
              <a:round/>
              <a:headEnd/>
              <a:tailEnd/>
            </a:ln>
          </p:spPr>
        </p:cxnSp>
        <p:sp>
          <p:nvSpPr>
            <p:cNvPr id="11" name="テキスト ボックス 23"/>
            <p:cNvSpPr txBox="1">
              <a:spLocks noChangeArrowheads="1"/>
            </p:cNvSpPr>
            <p:nvPr/>
          </p:nvSpPr>
          <p:spPr bwMode="auto">
            <a:xfrm>
              <a:off x="485107" y="8973717"/>
              <a:ext cx="607859" cy="26161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defRPr/>
              </a:pPr>
              <a:r>
                <a:rPr lang="ja-JP" altLang="en-US" sz="1100" b="1" dirty="0">
                  <a:latin typeface="メイリオ" pitchFamily="50" charset="-128"/>
                  <a:ea typeface="メイリオ" pitchFamily="50" charset="-128"/>
                </a:rPr>
                <a:t>氏　名</a:t>
              </a:r>
            </a:p>
          </p:txBody>
        </p:sp>
        <p:sp>
          <p:nvSpPr>
            <p:cNvPr id="12" name="テキスト ボックス 76"/>
            <p:cNvSpPr txBox="1">
              <a:spLocks noChangeArrowheads="1"/>
            </p:cNvSpPr>
            <p:nvPr/>
          </p:nvSpPr>
          <p:spPr bwMode="auto">
            <a:xfrm>
              <a:off x="446404" y="9329654"/>
              <a:ext cx="700833" cy="26161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defRPr/>
              </a:pPr>
              <a:r>
                <a:rPr lang="ja-JP" altLang="en-US" sz="1100" b="1" dirty="0">
                  <a:latin typeface="メイリオ" pitchFamily="50" charset="-128"/>
                  <a:ea typeface="メイリオ" pitchFamily="50" charset="-128"/>
                </a:rPr>
                <a:t>会 社 名</a:t>
              </a:r>
            </a:p>
          </p:txBody>
        </p:sp>
        <p:sp>
          <p:nvSpPr>
            <p:cNvPr id="13" name="テキスト ボックス 79"/>
            <p:cNvSpPr txBox="1">
              <a:spLocks noChangeArrowheads="1"/>
            </p:cNvSpPr>
            <p:nvPr/>
          </p:nvSpPr>
          <p:spPr bwMode="auto">
            <a:xfrm>
              <a:off x="4684400" y="8982343"/>
              <a:ext cx="607859" cy="26161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defRPr/>
              </a:pPr>
              <a:r>
                <a:rPr lang="ja-JP" altLang="en-US" sz="1100" b="1" dirty="0">
                  <a:latin typeface="メイリオ" pitchFamily="50" charset="-128"/>
                  <a:ea typeface="メイリオ" pitchFamily="50" charset="-128"/>
                </a:rPr>
                <a:t>業　種</a:t>
              </a:r>
            </a:p>
          </p:txBody>
        </p:sp>
        <p:cxnSp>
          <p:nvCxnSpPr>
            <p:cNvPr id="14" name="直線コネクタ 81"/>
            <p:cNvCxnSpPr>
              <a:cxnSpLocks noChangeShapeType="1"/>
            </p:cNvCxnSpPr>
            <p:nvPr/>
          </p:nvCxnSpPr>
          <p:spPr bwMode="auto">
            <a:xfrm>
              <a:off x="5438775" y="8902700"/>
              <a:ext cx="0" cy="1109663"/>
            </a:xfrm>
            <a:prstGeom prst="line">
              <a:avLst/>
            </a:prstGeom>
            <a:grpFill/>
            <a:ln w="12700" algn="ctr">
              <a:solidFill>
                <a:schemeClr val="tx1"/>
              </a:solidFill>
              <a:round/>
              <a:headEnd/>
              <a:tailEnd/>
            </a:ln>
          </p:spPr>
        </p:cxnSp>
        <p:sp>
          <p:nvSpPr>
            <p:cNvPr id="15" name="テキスト ボックス 82"/>
            <p:cNvSpPr txBox="1">
              <a:spLocks noChangeArrowheads="1"/>
            </p:cNvSpPr>
            <p:nvPr/>
          </p:nvSpPr>
          <p:spPr bwMode="auto">
            <a:xfrm>
              <a:off x="4625719" y="9342705"/>
              <a:ext cx="748923" cy="26161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defRPr/>
              </a:pPr>
              <a:r>
                <a:rPr lang="ja-JP" altLang="en-US" sz="1100" b="1" dirty="0">
                  <a:latin typeface="メイリオ" pitchFamily="50" charset="-128"/>
                  <a:ea typeface="メイリオ" pitchFamily="50" charset="-128"/>
                </a:rPr>
                <a:t>電話番号</a:t>
              </a:r>
            </a:p>
          </p:txBody>
        </p:sp>
        <p:sp>
          <p:nvSpPr>
            <p:cNvPr id="16" name="テキスト ボックス 83"/>
            <p:cNvSpPr txBox="1">
              <a:spLocks noChangeArrowheads="1"/>
            </p:cNvSpPr>
            <p:nvPr/>
          </p:nvSpPr>
          <p:spPr bwMode="auto">
            <a:xfrm>
              <a:off x="4629135" y="9727569"/>
              <a:ext cx="748923" cy="26161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defRPr/>
              </a:pPr>
              <a:r>
                <a:rPr lang="ja-JP" altLang="en-US" sz="1100" b="1" dirty="0">
                  <a:latin typeface="メイリオ" pitchFamily="50" charset="-128"/>
                  <a:ea typeface="メイリオ" pitchFamily="50" charset="-128"/>
                </a:rPr>
                <a:t>Ｅメール</a:t>
              </a:r>
            </a:p>
          </p:txBody>
        </p:sp>
        <p:sp>
          <p:nvSpPr>
            <p:cNvPr id="17" name="テキスト ボックス 84"/>
            <p:cNvSpPr txBox="1">
              <a:spLocks noChangeArrowheads="1"/>
            </p:cNvSpPr>
            <p:nvPr/>
          </p:nvSpPr>
          <p:spPr bwMode="auto">
            <a:xfrm>
              <a:off x="495845" y="9715768"/>
              <a:ext cx="607859" cy="261610"/>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defRPr/>
              </a:pPr>
              <a:r>
                <a:rPr lang="ja-JP" altLang="en-US" sz="1100" b="1" dirty="0">
                  <a:latin typeface="メイリオ" pitchFamily="50" charset="-128"/>
                  <a:ea typeface="メイリオ" pitchFamily="50" charset="-128"/>
                </a:rPr>
                <a:t>所在地</a:t>
              </a:r>
            </a:p>
          </p:txBody>
        </p:sp>
        <p:cxnSp>
          <p:nvCxnSpPr>
            <p:cNvPr id="18" name="直線コネクタ 81"/>
            <p:cNvCxnSpPr>
              <a:cxnSpLocks noChangeShapeType="1"/>
            </p:cNvCxnSpPr>
            <p:nvPr/>
          </p:nvCxnSpPr>
          <p:spPr bwMode="auto">
            <a:xfrm>
              <a:off x="4524375" y="8902700"/>
              <a:ext cx="0" cy="1109663"/>
            </a:xfrm>
            <a:prstGeom prst="line">
              <a:avLst/>
            </a:prstGeom>
            <a:grpFill/>
            <a:ln w="12700" algn="ctr">
              <a:solidFill>
                <a:schemeClr val="tx1"/>
              </a:solidFill>
              <a:round/>
              <a:headEnd/>
              <a:tailEnd/>
            </a:ln>
          </p:spPr>
        </p:cxnSp>
      </p:grpSp>
      <p:sp>
        <p:nvSpPr>
          <p:cNvPr id="83" name="テキスト ボックス 82"/>
          <p:cNvSpPr txBox="1"/>
          <p:nvPr/>
        </p:nvSpPr>
        <p:spPr>
          <a:xfrm>
            <a:off x="371191" y="9179103"/>
            <a:ext cx="6951593" cy="246221"/>
          </a:xfrm>
          <a:prstGeom prst="rect">
            <a:avLst/>
          </a:prstGeom>
          <a:noFill/>
        </p:spPr>
        <p:txBody>
          <a:bodyPr wrap="none" rtlCol="0">
            <a:spAutoFit/>
          </a:bodyPr>
          <a:lstStyle/>
          <a:p>
            <a:r>
              <a:rPr lang="en-US" altLang="ja-JP" sz="1000" b="1" dirty="0">
                <a:solidFill>
                  <a:schemeClr val="bg1"/>
                </a:solidFill>
                <a:latin typeface="メイリオ" pitchFamily="50" charset="-128"/>
                <a:ea typeface="メイリオ" pitchFamily="50" charset="-128"/>
              </a:rPr>
              <a:t>【</a:t>
            </a:r>
            <a:r>
              <a:rPr lang="ja-JP" altLang="en-US" sz="1000" b="1" dirty="0">
                <a:solidFill>
                  <a:schemeClr val="bg1"/>
                </a:solidFill>
                <a:latin typeface="メイリオ" pitchFamily="50" charset="-128"/>
                <a:ea typeface="メイリオ" pitchFamily="50" charset="-128"/>
              </a:rPr>
              <a:t>セミナー申込書</a:t>
            </a:r>
            <a:r>
              <a:rPr lang="en-US" altLang="ja-JP" sz="1000" b="1" dirty="0">
                <a:solidFill>
                  <a:schemeClr val="bg1"/>
                </a:solidFill>
                <a:latin typeface="メイリオ" pitchFamily="50" charset="-128"/>
                <a:ea typeface="メイリオ" pitchFamily="50" charset="-128"/>
              </a:rPr>
              <a:t>】</a:t>
            </a:r>
            <a:r>
              <a:rPr lang="ja-JP" altLang="en-US" sz="1000" b="1" dirty="0">
                <a:solidFill>
                  <a:schemeClr val="bg1"/>
                </a:solidFill>
                <a:latin typeface="メイリオ" pitchFamily="50" charset="-128"/>
                <a:ea typeface="メイリオ" pitchFamily="50" charset="-128"/>
              </a:rPr>
              <a:t>　満席になる前に今すぐお申し込みください！　ＦＡＸ：</a:t>
            </a:r>
            <a:r>
              <a:rPr lang="en-US" altLang="ja-JP" sz="1000" b="1" dirty="0">
                <a:solidFill>
                  <a:schemeClr val="bg1"/>
                </a:solidFill>
                <a:latin typeface="メイリオ" pitchFamily="50" charset="-128"/>
                <a:ea typeface="メイリオ" pitchFamily="50" charset="-128"/>
              </a:rPr>
              <a:t>098</a:t>
            </a:r>
            <a:r>
              <a:rPr lang="ja-JP" altLang="en-US" sz="1000" b="1" dirty="0">
                <a:solidFill>
                  <a:schemeClr val="bg1"/>
                </a:solidFill>
                <a:latin typeface="メイリオ" pitchFamily="50" charset="-128"/>
                <a:ea typeface="メイリオ" pitchFamily="50" charset="-128"/>
              </a:rPr>
              <a:t>－</a:t>
            </a:r>
            <a:r>
              <a:rPr lang="en-US" altLang="ja-JP" sz="1000" b="1" dirty="0">
                <a:solidFill>
                  <a:schemeClr val="bg1"/>
                </a:solidFill>
                <a:latin typeface="メイリオ" pitchFamily="50" charset="-128"/>
                <a:ea typeface="メイリオ" pitchFamily="50" charset="-128"/>
              </a:rPr>
              <a:t>850</a:t>
            </a:r>
            <a:r>
              <a:rPr lang="ja-JP" altLang="en-US" sz="1000" b="1" dirty="0">
                <a:solidFill>
                  <a:schemeClr val="bg1"/>
                </a:solidFill>
                <a:latin typeface="メイリオ" pitchFamily="50" charset="-128"/>
                <a:ea typeface="メイリオ" pitchFamily="50" charset="-128"/>
              </a:rPr>
              <a:t>－</a:t>
            </a:r>
            <a:r>
              <a:rPr lang="en-US" altLang="ja-JP" sz="1000" b="1" dirty="0">
                <a:solidFill>
                  <a:schemeClr val="bg1"/>
                </a:solidFill>
                <a:latin typeface="メイリオ" pitchFamily="50" charset="-128"/>
                <a:ea typeface="メイリオ" pitchFamily="50" charset="-128"/>
              </a:rPr>
              <a:t>0462</a:t>
            </a:r>
            <a:r>
              <a:rPr lang="ja-JP" altLang="en-US" sz="1000" b="1" dirty="0">
                <a:solidFill>
                  <a:schemeClr val="bg1"/>
                </a:solidFill>
                <a:latin typeface="メイリオ" pitchFamily="50" charset="-128"/>
                <a:ea typeface="メイリオ" pitchFamily="50" charset="-128"/>
              </a:rPr>
              <a:t>　</a:t>
            </a:r>
            <a:r>
              <a:rPr lang="en-US" altLang="ja-JP" sz="1000" b="1" dirty="0">
                <a:solidFill>
                  <a:schemeClr val="bg1"/>
                </a:solidFill>
                <a:latin typeface="メイリオ" pitchFamily="50" charset="-128"/>
                <a:ea typeface="メイリオ" pitchFamily="50" charset="-128"/>
              </a:rPr>
              <a:t>【</a:t>
            </a:r>
            <a:r>
              <a:rPr lang="ja-JP" altLang="en-US" sz="1000" b="1" dirty="0">
                <a:solidFill>
                  <a:schemeClr val="bg1"/>
                </a:solidFill>
                <a:latin typeface="メイリオ" pitchFamily="50" charset="-128"/>
                <a:ea typeface="メイリオ" pitchFamily="50" charset="-128"/>
              </a:rPr>
              <a:t>２４時間受付</a:t>
            </a:r>
            <a:r>
              <a:rPr lang="en-US" altLang="ja-JP" sz="1000" b="1" dirty="0">
                <a:solidFill>
                  <a:schemeClr val="bg1"/>
                </a:solidFill>
                <a:latin typeface="メイリオ" pitchFamily="50" charset="-128"/>
                <a:ea typeface="メイリオ" pitchFamily="50" charset="-128"/>
              </a:rPr>
              <a:t>】</a:t>
            </a:r>
            <a:endParaRPr kumimoji="1" lang="ja-JP" altLang="en-US" sz="1000" b="1" dirty="0">
              <a:latin typeface="メイリオ" pitchFamily="50" charset="-128"/>
              <a:ea typeface="メイリオ" pitchFamily="50" charset="-128"/>
            </a:endParaRPr>
          </a:p>
        </p:txBody>
      </p:sp>
      <p:sp>
        <p:nvSpPr>
          <p:cNvPr id="5" name="正方形/長方形 4"/>
          <p:cNvSpPr/>
          <p:nvPr/>
        </p:nvSpPr>
        <p:spPr bwMode="auto">
          <a:xfrm>
            <a:off x="238479" y="705433"/>
            <a:ext cx="7087473" cy="8430538"/>
          </a:xfrm>
          <a:prstGeom prst="rect">
            <a:avLst/>
          </a:prstGeom>
          <a:solidFill>
            <a:schemeClr val="bg1"/>
          </a:solidFill>
          <a:ln w="57150" cap="flat" cmpd="sng" algn="ctr">
            <a:solidFill>
              <a:schemeClr val="tx1"/>
            </a:solidFill>
            <a:prstDash val="solid"/>
            <a:round/>
            <a:headEnd type="none" w="med" len="med"/>
            <a:tailEnd type="none" w="med" len="med"/>
          </a:ln>
          <a:effectLst/>
        </p:spPr>
        <p:txBody>
          <a:bodyPr wrap="none" anchor="ctr"/>
          <a:lstStyle/>
          <a:p>
            <a:pPr algn="ctr" defTabSz="1028700" eaLnBrk="1" hangingPunct="1">
              <a:defRPr/>
            </a:pPr>
            <a:endParaRPr lang="ja-JP" altLang="en-US" dirty="0"/>
          </a:p>
        </p:txBody>
      </p:sp>
      <p:sp>
        <p:nvSpPr>
          <p:cNvPr id="67" name="テキスト ボックス 2"/>
          <p:cNvSpPr txBox="1">
            <a:spLocks noChangeArrowheads="1"/>
          </p:cNvSpPr>
          <p:nvPr/>
        </p:nvSpPr>
        <p:spPr bwMode="auto">
          <a:xfrm>
            <a:off x="3830373" y="3862817"/>
            <a:ext cx="3219613" cy="10002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r>
              <a:rPr lang="ja-JP" altLang="en-US" sz="1000" dirty="0">
                <a:latin typeface="HGP創英角ｺﾞｼｯｸUB" panose="020B0900000000000000" pitchFamily="50" charset="-128"/>
                <a:ea typeface="HGP創英角ｺﾞｼｯｸUB" panose="020B0900000000000000" pitchFamily="50" charset="-128"/>
              </a:rPr>
              <a:t>✓今広告を作らなければいけない理由とは？</a:t>
            </a:r>
            <a:br>
              <a:rPr lang="en-US" altLang="ja-JP" sz="1000" dirty="0">
                <a:latin typeface="HGP創英角ｺﾞｼｯｸUB" panose="020B0900000000000000" pitchFamily="50" charset="-128"/>
                <a:ea typeface="HGP創英角ｺﾞｼｯｸUB" panose="020B0900000000000000" pitchFamily="50" charset="-128"/>
              </a:rPr>
            </a:br>
            <a:r>
              <a:rPr lang="ja-JP" altLang="en-US" sz="1000" dirty="0">
                <a:latin typeface="HGP創英角ｺﾞｼｯｸUB" panose="020B0900000000000000" pitchFamily="50" charset="-128"/>
                <a:ea typeface="HGP創英角ｺﾞｼｯｸUB" panose="020B0900000000000000" pitchFamily="50" charset="-128"/>
              </a:rPr>
              <a:t>✓これからの広告に必要なのは「説明力」</a:t>
            </a:r>
            <a:endParaRPr lang="en-US" altLang="ja-JP" sz="1000" dirty="0">
              <a:latin typeface="HGP創英角ｺﾞｼｯｸUB" panose="020B0900000000000000" pitchFamily="50" charset="-128"/>
              <a:ea typeface="HGP創英角ｺﾞｼｯｸUB" panose="020B0900000000000000" pitchFamily="50" charset="-128"/>
            </a:endParaRPr>
          </a:p>
          <a:p>
            <a:r>
              <a:rPr lang="ja-JP" altLang="en-US" sz="1000" dirty="0">
                <a:latin typeface="HGP創英角ｺﾞｼｯｸUB" panose="020B0900000000000000" pitchFamily="50" charset="-128"/>
                <a:ea typeface="HGP創英角ｺﾞｼｯｸUB" panose="020B0900000000000000" pitchFamily="50" charset="-128"/>
              </a:rPr>
              <a:t>✓「Ａ４」</a:t>
            </a:r>
            <a:r>
              <a:rPr lang="en-US" altLang="ja-JP" sz="1000" dirty="0">
                <a:latin typeface="HGP創英角ｺﾞｼｯｸUB" panose="020B0900000000000000" pitchFamily="50" charset="-128"/>
                <a:ea typeface="HGP創英角ｺﾞｼｯｸUB" panose="020B0900000000000000" pitchFamily="50" charset="-128"/>
              </a:rPr>
              <a:t>1</a:t>
            </a:r>
            <a:r>
              <a:rPr lang="ja-JP" altLang="en-US" sz="1000" dirty="0">
                <a:latin typeface="HGP創英角ｺﾞｼｯｸUB" panose="020B0900000000000000" pitchFamily="50" charset="-128"/>
                <a:ea typeface="HGP創英角ｺﾞｼｯｸUB" panose="020B0900000000000000" pitchFamily="50" charset="-128"/>
              </a:rPr>
              <a:t>枚チラシのメリット</a:t>
            </a:r>
          </a:p>
          <a:p>
            <a:r>
              <a:rPr lang="ja-JP" altLang="en-US" sz="1000" dirty="0">
                <a:latin typeface="HGP創英角ｺﾞｼｯｸUB" panose="020B0900000000000000" pitchFamily="50" charset="-128"/>
                <a:ea typeface="HGP創英角ｺﾞｼｯｸUB" panose="020B0900000000000000" pitchFamily="50" charset="-128"/>
              </a:rPr>
              <a:t>✓売れる広告に必要な要素・順番・レイアウトとは？　</a:t>
            </a:r>
          </a:p>
          <a:p>
            <a:r>
              <a:rPr lang="ja-JP" altLang="en-US" sz="1000" dirty="0">
                <a:latin typeface="HGP創英角ｺﾞｼｯｸUB" panose="020B0900000000000000" pitchFamily="50" charset="-128"/>
                <a:ea typeface="HGP創英角ｺﾞｼｯｸUB" panose="020B0900000000000000" pitchFamily="50" charset="-128"/>
              </a:rPr>
              <a:t>✓売れる広告が簡単に作れるマンダラ広告作成法とは？</a:t>
            </a:r>
            <a:endParaRPr lang="en-US" altLang="ja-JP" sz="1000" dirty="0">
              <a:latin typeface="HGP創英角ｺﾞｼｯｸUB" panose="020B0900000000000000" pitchFamily="50" charset="-128"/>
              <a:ea typeface="HGP創英角ｺﾞｼｯｸUB" panose="020B0900000000000000" pitchFamily="50" charset="-128"/>
            </a:endParaRPr>
          </a:p>
          <a:p>
            <a:r>
              <a:rPr lang="en-US" altLang="ja-JP" sz="900" dirty="0">
                <a:latin typeface="HGPｺﾞｼｯｸM" panose="020B0600000000000000" pitchFamily="50" charset="-128"/>
                <a:ea typeface="HGPｺﾞｼｯｸM" panose="020B0600000000000000" pitchFamily="50" charset="-128"/>
              </a:rPr>
              <a:t>※</a:t>
            </a:r>
            <a:r>
              <a:rPr lang="ja-JP" altLang="en-US" sz="900" dirty="0">
                <a:latin typeface="HGPｺﾞｼｯｸM" panose="020B0600000000000000" pitchFamily="50" charset="-128"/>
                <a:ea typeface="HGPｺﾞｼｯｸM" panose="020B0600000000000000" pitchFamily="50" charset="-128"/>
              </a:rPr>
              <a:t>変更になる場合がございます。　</a:t>
            </a:r>
          </a:p>
        </p:txBody>
      </p:sp>
      <p:sp>
        <p:nvSpPr>
          <p:cNvPr id="28" name="テキスト ボックス 18"/>
          <p:cNvSpPr txBox="1">
            <a:spLocks noChangeArrowheads="1"/>
          </p:cNvSpPr>
          <p:nvPr/>
        </p:nvSpPr>
        <p:spPr bwMode="auto">
          <a:xfrm>
            <a:off x="461698" y="3968388"/>
            <a:ext cx="3286934" cy="923330"/>
          </a:xfrm>
          <a:prstGeom prst="rect">
            <a:avLst/>
          </a:prstGeom>
          <a:noFill/>
          <a:ln>
            <a:noFill/>
          </a:ln>
        </p:spPr>
        <p:txBody>
          <a:bodyPr wrap="square">
            <a:spAutoFit/>
          </a:bodyPr>
          <a:lstStyle>
            <a:lvl1pPr>
              <a:defRPr kumimoji="1" sz="2000">
                <a:solidFill>
                  <a:schemeClr val="tx1"/>
                </a:solidFill>
                <a:latin typeface="Arial" panose="020B0604020202020204" pitchFamily="34" charset="0"/>
                <a:ea typeface="ＭＳ Ｐゴシック" panose="020B0600070205080204" pitchFamily="50" charset="-128"/>
              </a:defRPr>
            </a:lvl1pPr>
            <a:lvl2pPr marL="742950" indent="-285750">
              <a:defRPr kumimoji="1" sz="2000">
                <a:solidFill>
                  <a:schemeClr val="tx1"/>
                </a:solidFill>
                <a:latin typeface="Arial" panose="020B0604020202020204" pitchFamily="34" charset="0"/>
                <a:ea typeface="ＭＳ Ｐゴシック" panose="020B0600070205080204" pitchFamily="50" charset="-128"/>
              </a:defRPr>
            </a:lvl2pPr>
            <a:lvl3pPr marL="1143000" indent="-228600">
              <a:defRPr kumimoji="1" sz="2000">
                <a:solidFill>
                  <a:schemeClr val="tx1"/>
                </a:solidFill>
                <a:latin typeface="Arial" panose="020B0604020202020204" pitchFamily="34" charset="0"/>
                <a:ea typeface="ＭＳ Ｐゴシック" panose="020B0600070205080204" pitchFamily="50" charset="-128"/>
              </a:defRPr>
            </a:lvl3pPr>
            <a:lvl4pPr marL="1600200" indent="-228600">
              <a:defRPr kumimoji="1" sz="2000">
                <a:solidFill>
                  <a:schemeClr val="tx1"/>
                </a:solidFill>
                <a:latin typeface="Arial" panose="020B0604020202020204" pitchFamily="34" charset="0"/>
                <a:ea typeface="ＭＳ Ｐゴシック" panose="020B0600070205080204" pitchFamily="50" charset="-128"/>
              </a:defRPr>
            </a:lvl4pPr>
            <a:lvl5pPr marL="2057400" indent="-228600">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a:defRPr/>
            </a:pPr>
            <a:r>
              <a:rPr lang="ja-JP" altLang="en-US" sz="900" dirty="0">
                <a:solidFill>
                  <a:srgbClr val="FF9900"/>
                </a:solidFill>
                <a:latin typeface="HGP創英角ｺﾞｼｯｸUB" panose="020B0900000000000000" pitchFamily="50" charset="-128"/>
                <a:ea typeface="HGP創英角ｺﾞｼｯｸUB" panose="020B0900000000000000" pitchFamily="50" charset="-128"/>
              </a:rPr>
              <a:t>●</a:t>
            </a:r>
            <a:r>
              <a:rPr lang="ja-JP" altLang="en-US" sz="900" dirty="0">
                <a:latin typeface="HGP創英角ｺﾞｼｯｸUB" panose="020B0900000000000000" pitchFamily="50" charset="-128"/>
                <a:ea typeface="HGP創英角ｺﾞｼｯｸUB" panose="020B0900000000000000" pitchFamily="50" charset="-128"/>
              </a:rPr>
              <a:t> 新入社員が作ったチラシで１</a:t>
            </a:r>
            <a:r>
              <a:rPr lang="en-US" altLang="ja-JP" sz="900" dirty="0">
                <a:latin typeface="HGP創英角ｺﾞｼｯｸUB" panose="020B0900000000000000" pitchFamily="50" charset="-128"/>
                <a:ea typeface="HGP創英角ｺﾞｼｯｸUB" panose="020B0900000000000000" pitchFamily="50" charset="-128"/>
              </a:rPr>
              <a:t>00</a:t>
            </a:r>
            <a:r>
              <a:rPr lang="ja-JP" altLang="en-US" sz="900" dirty="0">
                <a:latin typeface="HGP創英角ｺﾞｼｯｸUB" panose="020B0900000000000000" pitchFamily="50" charset="-128"/>
                <a:ea typeface="HGP創英角ｺﾞｼｯｸUB" panose="020B0900000000000000" pitchFamily="50" charset="-128"/>
              </a:rPr>
              <a:t>万円！</a:t>
            </a:r>
            <a:r>
              <a:rPr lang="en-US" altLang="ja-JP" sz="900" dirty="0">
                <a:latin typeface="HGP創英角ｺﾞｼｯｸUB" panose="020B0900000000000000" pitchFamily="50" charset="-128"/>
                <a:ea typeface="HGP創英角ｺﾞｼｯｸUB" panose="020B0900000000000000" pitchFamily="50" charset="-128"/>
              </a:rPr>
              <a:t>(</a:t>
            </a:r>
            <a:r>
              <a:rPr lang="ja-JP" altLang="en-US" sz="900" dirty="0">
                <a:latin typeface="HGP創英角ｺﾞｼｯｸUB" panose="020B0900000000000000" pitchFamily="50" charset="-128"/>
                <a:ea typeface="HGP創英角ｺﾞｼｯｸUB" panose="020B0900000000000000" pitchFamily="50" charset="-128"/>
              </a:rPr>
              <a:t>舗装会社・」糸満市）</a:t>
            </a:r>
            <a:endParaRPr lang="en-US" altLang="ja-JP" sz="900" dirty="0">
              <a:latin typeface="HGP創英角ｺﾞｼｯｸUB" panose="020B0900000000000000" pitchFamily="50" charset="-128"/>
              <a:ea typeface="HGP創英角ｺﾞｼｯｸUB" panose="020B0900000000000000" pitchFamily="50" charset="-128"/>
            </a:endParaRPr>
          </a:p>
          <a:p>
            <a:pPr>
              <a:defRPr/>
            </a:pPr>
            <a:r>
              <a:rPr lang="ja-JP" altLang="en-US" sz="900" dirty="0">
                <a:solidFill>
                  <a:srgbClr val="FF9900"/>
                </a:solidFill>
                <a:latin typeface="HGP創英角ｺﾞｼｯｸUB" panose="020B0900000000000000" pitchFamily="50" charset="-128"/>
                <a:ea typeface="HGP創英角ｺﾞｼｯｸUB" panose="020B0900000000000000" pitchFamily="50" charset="-128"/>
              </a:rPr>
              <a:t>●</a:t>
            </a:r>
            <a:r>
              <a:rPr lang="ja-JP" altLang="en-US" sz="900" dirty="0">
                <a:latin typeface="HGP創英角ｺﾞｼｯｸUB" panose="020B0900000000000000" pitchFamily="50" charset="-128"/>
                <a:ea typeface="HGP創英角ｺﾞｼｯｸUB" panose="020B0900000000000000" pitchFamily="50" charset="-128"/>
              </a:rPr>
              <a:t> イベントで自作チラシを配布し購入者続出！（健康食品・国頭村）</a:t>
            </a:r>
            <a:endParaRPr lang="en-US" altLang="ja-JP" sz="900" dirty="0">
              <a:latin typeface="HGP創英角ｺﾞｼｯｸUB" panose="020B0900000000000000" pitchFamily="50" charset="-128"/>
              <a:ea typeface="HGP創英角ｺﾞｼｯｸUB" panose="020B0900000000000000" pitchFamily="50" charset="-128"/>
            </a:endParaRPr>
          </a:p>
          <a:p>
            <a:pPr>
              <a:defRPr/>
            </a:pPr>
            <a:r>
              <a:rPr lang="ja-JP" altLang="en-US" sz="900" dirty="0">
                <a:solidFill>
                  <a:srgbClr val="FF9900"/>
                </a:solidFill>
                <a:latin typeface="HGP創英角ｺﾞｼｯｸUB" panose="020B0900000000000000" pitchFamily="50" charset="-128"/>
                <a:ea typeface="HGP創英角ｺﾞｼｯｸUB" panose="020B0900000000000000" pitchFamily="50" charset="-128"/>
              </a:rPr>
              <a:t>●</a:t>
            </a:r>
            <a:r>
              <a:rPr lang="ja-JP" altLang="en-US" sz="900" dirty="0">
                <a:latin typeface="HGP創英角ｺﾞｼｯｸUB" panose="020B0900000000000000" pitchFamily="50" charset="-128"/>
                <a:ea typeface="HGP創英角ｺﾞｼｯｸUB" panose="020B0900000000000000" pitchFamily="50" charset="-128"/>
              </a:rPr>
              <a:t> 需要が下がる時期に「</a:t>
            </a:r>
            <a:r>
              <a:rPr lang="en-US" altLang="ja-JP" sz="900" dirty="0">
                <a:latin typeface="HGP創英角ｺﾞｼｯｸUB" panose="020B0900000000000000" pitchFamily="50" charset="-128"/>
                <a:ea typeface="HGP創英角ｺﾞｼｯｸUB" panose="020B0900000000000000" pitchFamily="50" charset="-128"/>
              </a:rPr>
              <a:t>A4</a:t>
            </a:r>
            <a:r>
              <a:rPr lang="ja-JP" altLang="en-US" sz="900" dirty="0">
                <a:latin typeface="HGP創英角ｺﾞｼｯｸUB" panose="020B0900000000000000" pitchFamily="50" charset="-128"/>
                <a:ea typeface="HGP創英角ｺﾞｼｯｸUB" panose="020B0900000000000000" pitchFamily="50" charset="-128"/>
              </a:rPr>
              <a:t>」</a:t>
            </a:r>
            <a:r>
              <a:rPr lang="en-US" altLang="ja-JP" sz="900" dirty="0">
                <a:latin typeface="HGP創英角ｺﾞｼｯｸUB" panose="020B0900000000000000" pitchFamily="50" charset="-128"/>
                <a:ea typeface="HGP創英角ｺﾞｼｯｸUB" panose="020B0900000000000000" pitchFamily="50" charset="-128"/>
              </a:rPr>
              <a:t>1</a:t>
            </a:r>
            <a:r>
              <a:rPr lang="ja-JP" altLang="en-US" sz="900" dirty="0">
                <a:latin typeface="HGP創英角ｺﾞｼｯｸUB" panose="020B0900000000000000" pitchFamily="50" charset="-128"/>
                <a:ea typeface="HGP創英角ｺﾞｼｯｸUB" panose="020B0900000000000000" pitchFamily="50" charset="-128"/>
              </a:rPr>
              <a:t>枚チラシで新規客３倍！</a:t>
            </a:r>
            <a:r>
              <a:rPr lang="en-US" altLang="ja-JP" sz="900" dirty="0">
                <a:latin typeface="HGP創英角ｺﾞｼｯｸUB" panose="020B0900000000000000" pitchFamily="50" charset="-128"/>
                <a:ea typeface="HGP創英角ｺﾞｼｯｸUB" panose="020B0900000000000000" pitchFamily="50" charset="-128"/>
              </a:rPr>
              <a:t>(</a:t>
            </a:r>
            <a:r>
              <a:rPr lang="ja-JP" altLang="en-US" sz="900" dirty="0">
                <a:latin typeface="HGP創英角ｺﾞｼｯｸUB" panose="020B0900000000000000" pitchFamily="50" charset="-128"/>
                <a:ea typeface="HGP創英角ｺﾞｼｯｸUB" panose="020B0900000000000000" pitchFamily="50" charset="-128"/>
              </a:rPr>
              <a:t>水宅配・豊見城市）</a:t>
            </a:r>
            <a:endParaRPr lang="en-US" altLang="ja-JP" sz="900" dirty="0">
              <a:latin typeface="HGP創英角ｺﾞｼｯｸUB" panose="020B0900000000000000" pitchFamily="50" charset="-128"/>
              <a:ea typeface="HGP創英角ｺﾞｼｯｸUB" panose="020B0900000000000000" pitchFamily="50" charset="-128"/>
            </a:endParaRPr>
          </a:p>
          <a:p>
            <a:pPr>
              <a:defRPr/>
            </a:pPr>
            <a:r>
              <a:rPr lang="ja-JP" altLang="en-US" sz="900" dirty="0">
                <a:solidFill>
                  <a:srgbClr val="FF9900"/>
                </a:solidFill>
                <a:latin typeface="HGP創英角ｺﾞｼｯｸUB" panose="020B0900000000000000" pitchFamily="50" charset="-128"/>
                <a:ea typeface="HGP創英角ｺﾞｼｯｸUB" panose="020B0900000000000000" pitchFamily="50" charset="-128"/>
              </a:rPr>
              <a:t>●</a:t>
            </a:r>
            <a:r>
              <a:rPr lang="en-US" altLang="ja-JP" sz="900" dirty="0">
                <a:solidFill>
                  <a:srgbClr val="FF9900"/>
                </a:solidFill>
                <a:latin typeface="HGP創英角ｺﾞｼｯｸUB" panose="020B0900000000000000" pitchFamily="50" charset="-128"/>
                <a:ea typeface="HGP創英角ｺﾞｼｯｸUB" panose="020B0900000000000000" pitchFamily="50" charset="-128"/>
              </a:rPr>
              <a:t> </a:t>
            </a:r>
            <a:r>
              <a:rPr lang="ja-JP" altLang="en-US" sz="900" dirty="0">
                <a:latin typeface="HGP創英角ｺﾞｼｯｸUB" panose="020B0900000000000000" pitchFamily="50" charset="-128"/>
                <a:ea typeface="HGP創英角ｺﾞｼｯｸUB" panose="020B0900000000000000" pitchFamily="50" charset="-128"/>
              </a:rPr>
              <a:t>コロナ禍自作「</a:t>
            </a:r>
            <a:r>
              <a:rPr lang="en-US" altLang="ja-JP" sz="900" dirty="0">
                <a:latin typeface="HGP創英角ｺﾞｼｯｸUB" panose="020B0900000000000000" pitchFamily="50" charset="-128"/>
                <a:ea typeface="HGP創英角ｺﾞｼｯｸUB" panose="020B0900000000000000" pitchFamily="50" charset="-128"/>
              </a:rPr>
              <a:t>A4</a:t>
            </a:r>
            <a:r>
              <a:rPr lang="ja-JP" altLang="en-US" sz="900" dirty="0">
                <a:latin typeface="HGP創英角ｺﾞｼｯｸUB" panose="020B0900000000000000" pitchFamily="50" charset="-128"/>
                <a:ea typeface="HGP創英角ｺﾞｼｯｸUB" panose="020B0900000000000000" pitchFamily="50" charset="-128"/>
              </a:rPr>
              <a:t>」チラシで新規４倍！（学習塾・宜野湾市）</a:t>
            </a:r>
            <a:endParaRPr lang="en-US" altLang="ja-JP" sz="900" dirty="0">
              <a:latin typeface="HGP創英角ｺﾞｼｯｸUB" panose="020B0900000000000000" pitchFamily="50" charset="-128"/>
              <a:ea typeface="HGP創英角ｺﾞｼｯｸUB" panose="020B0900000000000000" pitchFamily="50" charset="-128"/>
            </a:endParaRPr>
          </a:p>
        </p:txBody>
      </p:sp>
      <p:sp>
        <p:nvSpPr>
          <p:cNvPr id="36" name="テキスト ボックス 7"/>
          <p:cNvSpPr txBox="1">
            <a:spLocks noChangeArrowheads="1"/>
          </p:cNvSpPr>
          <p:nvPr/>
        </p:nvSpPr>
        <p:spPr bwMode="auto">
          <a:xfrm>
            <a:off x="5072842" y="-1418072"/>
            <a:ext cx="324658"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600">
                <a:solidFill>
                  <a:schemeClr val="tx1"/>
                </a:solidFill>
                <a:latin typeface="Arial" charset="0"/>
                <a:ea typeface="ＭＳ Ｐゴシック" pitchFamily="50" charset="-128"/>
              </a:defRPr>
            </a:lvl1pPr>
            <a:lvl2pPr marL="836613" indent="-322263">
              <a:spcBef>
                <a:spcPct val="20000"/>
              </a:spcBef>
              <a:buChar char="–"/>
              <a:defRPr kumimoji="1" sz="3200">
                <a:solidFill>
                  <a:schemeClr val="tx1"/>
                </a:solidFill>
                <a:latin typeface="Arial" charset="0"/>
                <a:ea typeface="ＭＳ Ｐゴシック" pitchFamily="50" charset="-128"/>
              </a:defRPr>
            </a:lvl2pPr>
            <a:lvl3pPr marL="1285875" indent="-257175">
              <a:spcBef>
                <a:spcPct val="20000"/>
              </a:spcBef>
              <a:buChar char="•"/>
              <a:defRPr kumimoji="1" sz="2700">
                <a:solidFill>
                  <a:schemeClr val="tx1"/>
                </a:solidFill>
                <a:latin typeface="Arial" charset="0"/>
                <a:ea typeface="ＭＳ Ｐゴシック" pitchFamily="50" charset="-128"/>
              </a:defRPr>
            </a:lvl3pPr>
            <a:lvl4pPr marL="1800225" indent="-257175">
              <a:spcBef>
                <a:spcPct val="20000"/>
              </a:spcBef>
              <a:buChar char="–"/>
              <a:defRPr kumimoji="1" sz="2300">
                <a:solidFill>
                  <a:schemeClr val="tx1"/>
                </a:solidFill>
                <a:latin typeface="Arial" charset="0"/>
                <a:ea typeface="ＭＳ Ｐゴシック" pitchFamily="50" charset="-128"/>
              </a:defRPr>
            </a:lvl4pPr>
            <a:lvl5pPr marL="2314575" indent="-257175">
              <a:spcBef>
                <a:spcPct val="20000"/>
              </a:spcBef>
              <a:buChar char="»"/>
              <a:defRPr kumimoji="1" sz="2300">
                <a:solidFill>
                  <a:schemeClr val="tx1"/>
                </a:solidFill>
                <a:latin typeface="Arial" charset="0"/>
                <a:ea typeface="ＭＳ Ｐゴシック" pitchFamily="50" charset="-128"/>
              </a:defRPr>
            </a:lvl5pPr>
            <a:lvl6pPr marL="2771775" indent="-257175" eaLnBrk="0" fontAlgn="base" hangingPunct="0">
              <a:spcBef>
                <a:spcPct val="20000"/>
              </a:spcBef>
              <a:spcAft>
                <a:spcPct val="0"/>
              </a:spcAft>
              <a:buChar char="»"/>
              <a:defRPr kumimoji="1" sz="2300">
                <a:solidFill>
                  <a:schemeClr val="tx1"/>
                </a:solidFill>
                <a:latin typeface="Arial" charset="0"/>
                <a:ea typeface="ＭＳ Ｐゴシック" pitchFamily="50" charset="-128"/>
              </a:defRPr>
            </a:lvl6pPr>
            <a:lvl7pPr marL="3228975" indent="-257175" eaLnBrk="0" fontAlgn="base" hangingPunct="0">
              <a:spcBef>
                <a:spcPct val="20000"/>
              </a:spcBef>
              <a:spcAft>
                <a:spcPct val="0"/>
              </a:spcAft>
              <a:buChar char="»"/>
              <a:defRPr kumimoji="1" sz="2300">
                <a:solidFill>
                  <a:schemeClr val="tx1"/>
                </a:solidFill>
                <a:latin typeface="Arial" charset="0"/>
                <a:ea typeface="ＭＳ Ｐゴシック" pitchFamily="50" charset="-128"/>
              </a:defRPr>
            </a:lvl7pPr>
            <a:lvl8pPr marL="3686175" indent="-257175" eaLnBrk="0" fontAlgn="base" hangingPunct="0">
              <a:spcBef>
                <a:spcPct val="20000"/>
              </a:spcBef>
              <a:spcAft>
                <a:spcPct val="0"/>
              </a:spcAft>
              <a:buChar char="»"/>
              <a:defRPr kumimoji="1" sz="2300">
                <a:solidFill>
                  <a:schemeClr val="tx1"/>
                </a:solidFill>
                <a:latin typeface="Arial" charset="0"/>
                <a:ea typeface="ＭＳ Ｐゴシック" pitchFamily="50" charset="-128"/>
              </a:defRPr>
            </a:lvl8pPr>
            <a:lvl9pPr marL="4143375" indent="-257175" eaLnBrk="0" fontAlgn="base" hangingPunct="0">
              <a:spcBef>
                <a:spcPct val="20000"/>
              </a:spcBef>
              <a:spcAft>
                <a:spcPct val="0"/>
              </a:spcAft>
              <a:buChar char="»"/>
              <a:defRPr kumimoji="1" sz="2300">
                <a:solidFill>
                  <a:schemeClr val="tx1"/>
                </a:solidFill>
                <a:latin typeface="Arial" charset="0"/>
                <a:ea typeface="ＭＳ Ｐゴシック" pitchFamily="50" charset="-128"/>
              </a:defRPr>
            </a:lvl9pPr>
          </a:lstStyle>
          <a:p>
            <a:pPr>
              <a:spcBef>
                <a:spcPct val="0"/>
              </a:spcBef>
              <a:buFontTx/>
              <a:buNone/>
            </a:pPr>
            <a:r>
              <a:rPr lang="en-US" altLang="ja-JP" sz="2000" dirty="0">
                <a:latin typeface="HGPｺﾞｼｯｸE" pitchFamily="50" charset="-128"/>
                <a:ea typeface="HGPｺﾞｼｯｸE" pitchFamily="50" charset="-128"/>
              </a:rPr>
              <a:t>®</a:t>
            </a:r>
          </a:p>
        </p:txBody>
      </p:sp>
      <p:sp>
        <p:nvSpPr>
          <p:cNvPr id="81" name="テキスト ボックス 80"/>
          <p:cNvSpPr txBox="1"/>
          <p:nvPr/>
        </p:nvSpPr>
        <p:spPr>
          <a:xfrm>
            <a:off x="349243" y="5253234"/>
            <a:ext cx="3467784" cy="1415772"/>
          </a:xfrm>
          <a:prstGeom prst="rect">
            <a:avLst/>
          </a:prstGeom>
          <a:noFill/>
        </p:spPr>
        <p:txBody>
          <a:bodyPr wrap="square" rtlCol="0">
            <a:spAutoFit/>
          </a:bodyPr>
          <a:lstStyle/>
          <a:p>
            <a:r>
              <a:rPr lang="ja-JP" altLang="en-US" sz="950" b="1" dirty="0">
                <a:solidFill>
                  <a:srgbClr val="FF9900"/>
                </a:solidFill>
                <a:latin typeface="HGPｺﾞｼｯｸM" panose="020B0600000000000000" pitchFamily="50" charset="-128"/>
                <a:ea typeface="HGPｺﾞｼｯｸM" panose="020B0600000000000000" pitchFamily="50" charset="-128"/>
              </a:rPr>
              <a:t>●</a:t>
            </a:r>
            <a:r>
              <a:rPr lang="ja-JP" altLang="en-US" sz="950" b="1" dirty="0">
                <a:latin typeface="HGPｺﾞｼｯｸM" panose="020B0600000000000000" pitchFamily="50" charset="-128"/>
                <a:ea typeface="HGPｺﾞｼｯｸM" panose="020B0600000000000000" pitchFamily="50" charset="-128"/>
              </a:rPr>
              <a:t>以前、国頭村商工会で</a:t>
            </a:r>
            <a:r>
              <a:rPr lang="en-US" altLang="ja-JP" sz="950" b="1" dirty="0">
                <a:latin typeface="HGPｺﾞｼｯｸM" panose="020B0600000000000000" pitchFamily="50" charset="-128"/>
                <a:ea typeface="HGPｺﾞｼｯｸM" panose="020B0600000000000000" pitchFamily="50" charset="-128"/>
              </a:rPr>
              <a:t>A4</a:t>
            </a:r>
            <a:r>
              <a:rPr lang="ja-JP" altLang="en-US" sz="950" b="1" dirty="0">
                <a:latin typeface="HGPｺﾞｼｯｸM" panose="020B0600000000000000" pitchFamily="50" charset="-128"/>
                <a:ea typeface="HGPｺﾞｼｯｸM" panose="020B0600000000000000" pitchFamily="50" charset="-128"/>
              </a:rPr>
              <a:t>チラシの講座を受けて作ったチラシが効果絶大です。６日間同じ場所で行われているイベントへ参加中ですが、配ったチラシを見て戻ってきて買ってくれたり。翌日来てくれたりと、声をかけてくださいます。本当に通じるチラシになってます。（</a:t>
            </a:r>
            <a:r>
              <a:rPr lang="en-US" altLang="ja-JP" sz="950" b="1" dirty="0">
                <a:latin typeface="HGPｺﾞｼｯｸM" panose="020B0600000000000000" pitchFamily="50" charset="-128"/>
                <a:ea typeface="HGPｺﾞｼｯｸM" panose="020B0600000000000000" pitchFamily="50" charset="-128"/>
              </a:rPr>
              <a:t>M</a:t>
            </a:r>
            <a:r>
              <a:rPr lang="ja-JP" altLang="en-US" sz="950" b="1" dirty="0">
                <a:latin typeface="HGPｺﾞｼｯｸM" panose="020B0600000000000000" pitchFamily="50" charset="-128"/>
                <a:ea typeface="HGPｺﾞｼｯｸM" panose="020B0600000000000000" pitchFamily="50" charset="-128"/>
              </a:rPr>
              <a:t>様）</a:t>
            </a:r>
            <a:endParaRPr lang="en-US" altLang="ja-JP" sz="950" b="1" dirty="0">
              <a:latin typeface="HGPｺﾞｼｯｸM" panose="020B0600000000000000" pitchFamily="50" charset="-128"/>
              <a:ea typeface="HGPｺﾞｼｯｸM" panose="020B0600000000000000" pitchFamily="50" charset="-128"/>
            </a:endParaRPr>
          </a:p>
          <a:p>
            <a:r>
              <a:rPr lang="ja-JP" altLang="en-US" sz="950" b="1" dirty="0">
                <a:solidFill>
                  <a:srgbClr val="FF9900"/>
                </a:solidFill>
                <a:latin typeface="HGPｺﾞｼｯｸM" panose="020B0600000000000000" pitchFamily="50" charset="-128"/>
                <a:ea typeface="HGPｺﾞｼｯｸM" panose="020B0600000000000000" pitchFamily="50" charset="-128"/>
              </a:rPr>
              <a:t>●</a:t>
            </a:r>
            <a:r>
              <a:rPr lang="ja-JP" altLang="en-US" sz="950" b="1" dirty="0">
                <a:latin typeface="HGPｺﾞｼｯｸM" panose="020B0600000000000000" pitchFamily="50" charset="-128"/>
                <a:ea typeface="HGPｺﾞｼｯｸM" panose="020B0600000000000000" pitchFamily="50" charset="-128"/>
              </a:rPr>
              <a:t>マンダラにあてはめる（自分の商品の良さを描くこと）だけですぐにチラシができてあがっちゃうなんてすごい！商品の見直し、再確認の場にもなりました。（Ｊ様）</a:t>
            </a:r>
          </a:p>
          <a:p>
            <a:r>
              <a:rPr lang="ja-JP" altLang="en-US" sz="1000" dirty="0">
                <a:latin typeface="HGPｺﾞｼｯｸM" panose="020B0600000000000000" pitchFamily="50" charset="-128"/>
                <a:ea typeface="HGPｺﾞｼｯｸM" panose="020B0600000000000000" pitchFamily="50" charset="-128"/>
              </a:rPr>
              <a:t>　</a:t>
            </a:r>
          </a:p>
        </p:txBody>
      </p:sp>
      <p:sp>
        <p:nvSpPr>
          <p:cNvPr id="65" name="テキスト ボックス 13"/>
          <p:cNvSpPr txBox="1">
            <a:spLocks noChangeArrowheads="1"/>
          </p:cNvSpPr>
          <p:nvPr/>
        </p:nvSpPr>
        <p:spPr bwMode="auto">
          <a:xfrm>
            <a:off x="3804609" y="4862034"/>
            <a:ext cx="3306093" cy="14003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r>
              <a:rPr lang="ja-JP" altLang="en-US" sz="1000" dirty="0">
                <a:latin typeface="メイリオ" pitchFamily="50" charset="-128"/>
                <a:ea typeface="メイリオ" pitchFamily="50" charset="-128"/>
              </a:rPr>
              <a:t>■日　 時：</a:t>
            </a:r>
            <a:r>
              <a:rPr lang="ja-JP" altLang="en-US" sz="1400" b="1" dirty="0">
                <a:latin typeface="メイリオ" pitchFamily="50" charset="-128"/>
                <a:ea typeface="メイリオ" pitchFamily="50" charset="-128"/>
              </a:rPr>
              <a:t>令和</a:t>
            </a:r>
            <a:r>
              <a:rPr lang="en-US" altLang="ja-JP" sz="1400" b="1" dirty="0">
                <a:latin typeface="メイリオ" pitchFamily="50" charset="-128"/>
                <a:ea typeface="メイリオ" pitchFamily="50" charset="-128"/>
              </a:rPr>
              <a:t>3</a:t>
            </a:r>
            <a:r>
              <a:rPr lang="ja-JP" altLang="en-US" sz="1400" b="1" dirty="0">
                <a:latin typeface="メイリオ" pitchFamily="50" charset="-128"/>
                <a:ea typeface="メイリオ" pitchFamily="50" charset="-128"/>
              </a:rPr>
              <a:t>年</a:t>
            </a:r>
            <a:r>
              <a:rPr lang="en-US" altLang="ja-JP" b="1" dirty="0">
                <a:latin typeface="メイリオ" pitchFamily="50" charset="-128"/>
                <a:ea typeface="メイリオ" pitchFamily="50" charset="-128"/>
              </a:rPr>
              <a:t>12</a:t>
            </a:r>
            <a:r>
              <a:rPr lang="ja-JP" altLang="en-US" sz="1400" b="1" dirty="0">
                <a:latin typeface="メイリオ" pitchFamily="50" charset="-128"/>
                <a:ea typeface="メイリオ" pitchFamily="50" charset="-128"/>
              </a:rPr>
              <a:t>月</a:t>
            </a:r>
            <a:r>
              <a:rPr lang="ja-JP" altLang="ja-JP" b="1" dirty="0">
                <a:latin typeface="メイリオ" pitchFamily="50" charset="-128"/>
                <a:ea typeface="メイリオ" pitchFamily="50" charset="-128"/>
              </a:rPr>
              <a:t>1</a:t>
            </a:r>
            <a:r>
              <a:rPr lang="ja-JP" altLang="en-US" sz="1400" b="1" dirty="0">
                <a:latin typeface="メイリオ" pitchFamily="50" charset="-128"/>
                <a:ea typeface="メイリオ" pitchFamily="50" charset="-128"/>
              </a:rPr>
              <a:t>日（水）</a:t>
            </a:r>
            <a:endParaRPr lang="en-US" altLang="ja-JP" sz="1400" b="1" dirty="0">
              <a:latin typeface="メイリオ" pitchFamily="50" charset="-128"/>
              <a:ea typeface="メイリオ" pitchFamily="50" charset="-128"/>
            </a:endParaRPr>
          </a:p>
          <a:p>
            <a:r>
              <a:rPr lang="ja-JP" altLang="en-US" sz="1200" b="1" dirty="0">
                <a:latin typeface="メイリオ" pitchFamily="50" charset="-128"/>
                <a:ea typeface="メイリオ" pitchFamily="50" charset="-128"/>
              </a:rPr>
              <a:t>　　　　 </a:t>
            </a:r>
            <a:r>
              <a:rPr lang="en-US" altLang="ja-JP" sz="1200" b="1" dirty="0">
                <a:latin typeface="メイリオ" pitchFamily="50" charset="-128"/>
                <a:ea typeface="メイリオ" pitchFamily="50" charset="-128"/>
              </a:rPr>
              <a:t>14</a:t>
            </a:r>
            <a:r>
              <a:rPr lang="ja-JP" altLang="en-US" sz="1200" b="1" dirty="0">
                <a:latin typeface="メイリオ" pitchFamily="50" charset="-128"/>
                <a:ea typeface="メイリオ" pitchFamily="50" charset="-128"/>
              </a:rPr>
              <a:t>：</a:t>
            </a:r>
            <a:r>
              <a:rPr lang="en-US" altLang="ja-JP" sz="1200" b="1" dirty="0">
                <a:latin typeface="メイリオ" pitchFamily="50" charset="-128"/>
                <a:ea typeface="メイリオ" pitchFamily="50" charset="-128"/>
              </a:rPr>
              <a:t>00</a:t>
            </a:r>
            <a:r>
              <a:rPr lang="ja-JP" altLang="en-US" sz="1200" b="1" dirty="0">
                <a:latin typeface="メイリオ" pitchFamily="50" charset="-128"/>
                <a:ea typeface="メイリオ" pitchFamily="50" charset="-128"/>
              </a:rPr>
              <a:t>～</a:t>
            </a:r>
            <a:r>
              <a:rPr lang="en-US" altLang="ja-JP" sz="1200" b="1" dirty="0">
                <a:latin typeface="メイリオ" pitchFamily="50" charset="-128"/>
                <a:ea typeface="メイリオ" pitchFamily="50" charset="-128"/>
              </a:rPr>
              <a:t>17</a:t>
            </a:r>
            <a:r>
              <a:rPr lang="ja-JP" altLang="en-US" sz="1200" b="1" dirty="0">
                <a:latin typeface="メイリオ" pitchFamily="50" charset="-128"/>
                <a:ea typeface="メイリオ" pitchFamily="50" charset="-128"/>
              </a:rPr>
              <a:t>：</a:t>
            </a:r>
            <a:r>
              <a:rPr lang="en-US" altLang="ja-JP" sz="1200" b="1" dirty="0">
                <a:latin typeface="メイリオ" pitchFamily="50" charset="-128"/>
                <a:ea typeface="メイリオ" pitchFamily="50" charset="-128"/>
              </a:rPr>
              <a:t>00</a:t>
            </a:r>
            <a:r>
              <a:rPr lang="ja-JP" altLang="en-US" sz="800" b="1" dirty="0">
                <a:latin typeface="メイリオ" pitchFamily="50" charset="-128"/>
                <a:ea typeface="メイリオ" pitchFamily="50" charset="-128"/>
              </a:rPr>
              <a:t>（受付 </a:t>
            </a:r>
            <a:r>
              <a:rPr lang="en-US" altLang="ja-JP" sz="800" b="1" dirty="0">
                <a:latin typeface="メイリオ" pitchFamily="50" charset="-128"/>
                <a:ea typeface="メイリオ" pitchFamily="50" charset="-128"/>
              </a:rPr>
              <a:t>13</a:t>
            </a:r>
            <a:r>
              <a:rPr lang="ja-JP" altLang="en-US" sz="800" b="1" dirty="0">
                <a:latin typeface="メイリオ" pitchFamily="50" charset="-128"/>
                <a:ea typeface="メイリオ" pitchFamily="50" charset="-128"/>
              </a:rPr>
              <a:t>：</a:t>
            </a:r>
            <a:r>
              <a:rPr lang="en-US" altLang="ja-JP" sz="800" b="1" dirty="0">
                <a:latin typeface="メイリオ" pitchFamily="50" charset="-128"/>
                <a:ea typeface="メイリオ" pitchFamily="50" charset="-128"/>
              </a:rPr>
              <a:t>30</a:t>
            </a:r>
            <a:r>
              <a:rPr lang="ja-JP" altLang="en-US" sz="800" b="1" dirty="0">
                <a:latin typeface="メイリオ" pitchFamily="50" charset="-128"/>
                <a:ea typeface="メイリオ" pitchFamily="50" charset="-128"/>
              </a:rPr>
              <a:t>～）</a:t>
            </a:r>
            <a:br>
              <a:rPr lang="en-US" altLang="ja-JP" sz="800" b="1" dirty="0">
                <a:latin typeface="メイリオ" pitchFamily="50" charset="-128"/>
                <a:ea typeface="メイリオ" pitchFamily="50" charset="-128"/>
              </a:rPr>
            </a:br>
            <a:br>
              <a:rPr lang="en-US" altLang="ja-JP" sz="200" b="1" dirty="0">
                <a:latin typeface="メイリオ" pitchFamily="50" charset="-128"/>
                <a:ea typeface="メイリオ" pitchFamily="50" charset="-128"/>
              </a:rPr>
            </a:br>
            <a:r>
              <a:rPr lang="ja-JP" altLang="en-US" sz="1000" dirty="0">
                <a:latin typeface="メイリオ" pitchFamily="50" charset="-128"/>
                <a:ea typeface="メイリオ" pitchFamily="50" charset="-128"/>
              </a:rPr>
              <a:t>■場　 所：</a:t>
            </a:r>
            <a:r>
              <a:rPr lang="ja-JP" altLang="en-US" sz="1000" b="1" dirty="0">
                <a:latin typeface="メイリオ" pitchFamily="50" charset="-128"/>
                <a:ea typeface="メイリオ" pitchFamily="50" charset="-128"/>
              </a:rPr>
              <a:t>豊見城市商工会　会議室</a:t>
            </a:r>
            <a:endParaRPr lang="en-US" altLang="ja-JP" sz="1000" b="1"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■参加費 ：</a:t>
            </a:r>
            <a:r>
              <a:rPr lang="ja-JP" altLang="en-US" sz="1100" b="1" dirty="0">
                <a:solidFill>
                  <a:srgbClr val="FF0000"/>
                </a:solidFill>
                <a:latin typeface="メイリオ" pitchFamily="50" charset="-128"/>
                <a:ea typeface="メイリオ" pitchFamily="50" charset="-128"/>
              </a:rPr>
              <a:t>無料 </a:t>
            </a:r>
            <a:endParaRPr lang="en-US" altLang="ja-JP" sz="1100" b="1" dirty="0">
              <a:solidFill>
                <a:srgbClr val="FF0000"/>
              </a:solidFill>
              <a:latin typeface="メイリオ" pitchFamily="50" charset="-128"/>
              <a:ea typeface="メイリオ" pitchFamily="50" charset="-128"/>
            </a:endParaRPr>
          </a:p>
          <a:p>
            <a:r>
              <a:rPr lang="ja-JP" altLang="en-US" sz="1000" dirty="0">
                <a:latin typeface="メイリオ" pitchFamily="50" charset="-128"/>
                <a:ea typeface="メイリオ" pitchFamily="50" charset="-128"/>
              </a:rPr>
              <a:t>■定　 員：限定</a:t>
            </a:r>
            <a:r>
              <a:rPr lang="en-US" altLang="ja-JP" sz="1000" dirty="0">
                <a:latin typeface="メイリオ" pitchFamily="50" charset="-128"/>
                <a:ea typeface="メイリオ" pitchFamily="50" charset="-128"/>
              </a:rPr>
              <a:t>20</a:t>
            </a:r>
            <a:r>
              <a:rPr lang="ja-JP" altLang="en-US" sz="1000" dirty="0">
                <a:latin typeface="メイリオ" pitchFamily="50" charset="-128"/>
                <a:ea typeface="メイリオ" pitchFamily="50" charset="-128"/>
              </a:rPr>
              <a:t>名</a:t>
            </a:r>
            <a:r>
              <a:rPr lang="ja-JP" altLang="en-US" sz="700" dirty="0">
                <a:latin typeface="メイリオ" pitchFamily="50" charset="-128"/>
                <a:ea typeface="メイリオ" pitchFamily="50" charset="-128"/>
              </a:rPr>
              <a:t>（定員になり次第締め切ります）</a:t>
            </a:r>
            <a:endParaRPr lang="en-US" altLang="ja-JP" sz="9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■問い合わせ：豊見城市商工会　</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　担当：安谷屋（来間） ☎</a:t>
            </a:r>
            <a:r>
              <a:rPr lang="en-US" altLang="ja-JP" sz="1000" dirty="0">
                <a:latin typeface="メイリオ" pitchFamily="50" charset="-128"/>
                <a:ea typeface="メイリオ" pitchFamily="50" charset="-128"/>
              </a:rPr>
              <a:t>098</a:t>
            </a:r>
            <a:r>
              <a:rPr lang="ja-JP" altLang="en-US" sz="1000" dirty="0">
                <a:latin typeface="メイリオ" pitchFamily="50" charset="-128"/>
                <a:ea typeface="メイリオ" pitchFamily="50" charset="-128"/>
              </a:rPr>
              <a:t>－</a:t>
            </a:r>
            <a:r>
              <a:rPr lang="en-US" altLang="ja-JP" sz="1000" dirty="0">
                <a:latin typeface="メイリオ" pitchFamily="50" charset="-128"/>
                <a:ea typeface="メイリオ" pitchFamily="50" charset="-128"/>
              </a:rPr>
              <a:t>850</a:t>
            </a:r>
            <a:r>
              <a:rPr lang="ja-JP" altLang="en-US" sz="1000" dirty="0">
                <a:latin typeface="メイリオ" pitchFamily="50" charset="-128"/>
                <a:ea typeface="メイリオ" pitchFamily="50" charset="-128"/>
              </a:rPr>
              <a:t>－</a:t>
            </a:r>
            <a:r>
              <a:rPr lang="en-US" altLang="ja-JP" sz="1000" dirty="0">
                <a:latin typeface="メイリオ" pitchFamily="50" charset="-128"/>
                <a:ea typeface="メイリオ" pitchFamily="50" charset="-128"/>
              </a:rPr>
              <a:t>2060</a:t>
            </a:r>
          </a:p>
        </p:txBody>
      </p:sp>
      <p:sp>
        <p:nvSpPr>
          <p:cNvPr id="104" name="正方形/長方形 103"/>
          <p:cNvSpPr/>
          <p:nvPr/>
        </p:nvSpPr>
        <p:spPr bwMode="auto">
          <a:xfrm>
            <a:off x="3846988" y="3660447"/>
            <a:ext cx="3174957" cy="4380917"/>
          </a:xfrm>
          <a:prstGeom prst="rect">
            <a:avLst/>
          </a:prstGeom>
          <a:noFill/>
          <a:ln w="28575" cap="flat" cmpd="sng" algn="ctr">
            <a:solidFill>
              <a:schemeClr val="bg1">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2100" b="0" i="0" u="none" strike="noStrike" cap="none" normalizeH="0" baseline="0">
              <a:ln>
                <a:noFill/>
              </a:ln>
              <a:solidFill>
                <a:schemeClr val="tx1"/>
              </a:solidFill>
              <a:effectLst/>
              <a:latin typeface="Arial" charset="0"/>
              <a:ea typeface="ＭＳ Ｐゴシック" charset="-128"/>
            </a:endParaRPr>
          </a:p>
        </p:txBody>
      </p:sp>
      <p:cxnSp>
        <p:nvCxnSpPr>
          <p:cNvPr id="107" name="直線コネクタ 106"/>
          <p:cNvCxnSpPr>
            <a:cxnSpLocks/>
          </p:cNvCxnSpPr>
          <p:nvPr/>
        </p:nvCxnSpPr>
        <p:spPr bwMode="auto">
          <a:xfrm>
            <a:off x="3730890" y="3642873"/>
            <a:ext cx="0" cy="5516577"/>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60" name="テキスト ボックス 15"/>
          <p:cNvSpPr txBox="1">
            <a:spLocks noChangeArrowheads="1"/>
          </p:cNvSpPr>
          <p:nvPr/>
        </p:nvSpPr>
        <p:spPr bwMode="auto">
          <a:xfrm>
            <a:off x="501252" y="6591476"/>
            <a:ext cx="3077630" cy="292388"/>
          </a:xfrm>
          <a:prstGeom prst="rect">
            <a:avLst/>
          </a:prstGeom>
          <a:solidFill>
            <a:srgbClr val="FF6740"/>
          </a:solidFill>
          <a:ln>
            <a:noFill/>
          </a:ln>
        </p:spPr>
        <p:txBody>
          <a:bodyPr wrap="square">
            <a:spAutoFit/>
          </a:bodyPr>
          <a:lstStyle>
            <a:lvl1pPr>
              <a:defRPr kumimoji="1" sz="2000">
                <a:solidFill>
                  <a:schemeClr val="tx1"/>
                </a:solidFill>
                <a:latin typeface="Arial" charset="0"/>
                <a:ea typeface="ＭＳ Ｐゴシック" charset="-128"/>
              </a:defRPr>
            </a:lvl1pPr>
            <a:lvl2pPr marL="742950" indent="-285750">
              <a:defRPr kumimoji="1" sz="2000">
                <a:solidFill>
                  <a:schemeClr val="tx1"/>
                </a:solidFill>
                <a:latin typeface="Arial" charset="0"/>
                <a:ea typeface="ＭＳ Ｐゴシック" charset="-128"/>
              </a:defRPr>
            </a:lvl2pPr>
            <a:lvl3pPr marL="1143000" indent="-228600">
              <a:defRPr kumimoji="1" sz="2000">
                <a:solidFill>
                  <a:schemeClr val="tx1"/>
                </a:solidFill>
                <a:latin typeface="Arial" charset="0"/>
                <a:ea typeface="ＭＳ Ｐゴシック" charset="-128"/>
              </a:defRPr>
            </a:lvl3pPr>
            <a:lvl4pPr marL="1600200" indent="-228600">
              <a:defRPr kumimoji="1" sz="2000">
                <a:solidFill>
                  <a:schemeClr val="tx1"/>
                </a:solidFill>
                <a:latin typeface="Arial" charset="0"/>
                <a:ea typeface="ＭＳ Ｐゴシック" charset="-128"/>
              </a:defRPr>
            </a:lvl4pPr>
            <a:lvl5pPr marL="2057400" indent="-228600">
              <a:defRPr kumimoji="1" sz="20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charset="-128"/>
              </a:defRPr>
            </a:lvl9pPr>
          </a:lstStyle>
          <a:p>
            <a:r>
              <a:rPr lang="ja-JP" altLang="en-US" sz="130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なぜ「Ａ４」１枚チラシを初めに作るのか？</a:t>
            </a:r>
            <a:endParaRPr lang="en-US" altLang="ja-JP" sz="130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21" name="正方形/長方形 20"/>
          <p:cNvSpPr/>
          <p:nvPr/>
        </p:nvSpPr>
        <p:spPr bwMode="auto">
          <a:xfrm>
            <a:off x="1260363" y="774641"/>
            <a:ext cx="5655075" cy="369498"/>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1041400"/>
            <a:r>
              <a:rPr lang="ja-JP" altLang="en-US" sz="1500" dirty="0">
                <a:solidFill>
                  <a:schemeClr val="bg1"/>
                </a:solidFill>
                <a:latin typeface="HGP創英角ｺﾞｼｯｸUB" pitchFamily="50" charset="-128"/>
                <a:ea typeface="HGP創英角ｺﾞｼｯｸUB" pitchFamily="50" charset="-128"/>
              </a:rPr>
              <a:t>お金をあまりかけず、今すぐ売上をあげたい</a:t>
            </a:r>
            <a:r>
              <a:rPr lang="ja-JP" altLang="en-US" sz="1500" dirty="0">
                <a:solidFill>
                  <a:srgbClr val="FFFF00"/>
                </a:solidFill>
                <a:latin typeface="HGP創英角ｺﾞｼｯｸUB" pitchFamily="50" charset="-128"/>
                <a:ea typeface="HGP創英角ｺﾞｼｯｸUB" pitchFamily="50" charset="-128"/>
              </a:rPr>
              <a:t>豊見城市</a:t>
            </a:r>
            <a:r>
              <a:rPr lang="ja-JP" altLang="en-US" sz="1500" dirty="0">
                <a:solidFill>
                  <a:schemeClr val="bg1"/>
                </a:solidFill>
                <a:latin typeface="HGP創英角ｺﾞｼｯｸUB" pitchFamily="50" charset="-128"/>
                <a:ea typeface="HGP創英角ｺﾞｼｯｸUB" pitchFamily="50" charset="-128"/>
              </a:rPr>
              <a:t>の事業者の方へ</a:t>
            </a:r>
          </a:p>
        </p:txBody>
      </p:sp>
      <p:sp>
        <p:nvSpPr>
          <p:cNvPr id="68" name="テキスト ボックス 67"/>
          <p:cNvSpPr txBox="1"/>
          <p:nvPr/>
        </p:nvSpPr>
        <p:spPr>
          <a:xfrm>
            <a:off x="569994" y="3233472"/>
            <a:ext cx="4867016" cy="307777"/>
          </a:xfrm>
          <a:prstGeom prst="rect">
            <a:avLst/>
          </a:prstGeom>
          <a:noFill/>
        </p:spPr>
        <p:txBody>
          <a:bodyPr wrap="square" rtlCol="0">
            <a:spAutoFit/>
          </a:bodyPr>
          <a:lstStyle/>
          <a:p>
            <a:pPr algn="ctr"/>
            <a:r>
              <a:rPr lang="ja-JP" altLang="en-US" sz="1400" u="sng" dirty="0">
                <a:solidFill>
                  <a:srgbClr val="FF6740"/>
                </a:solidFill>
                <a:latin typeface="HGP創英角ｺﾞｼｯｸUB" pitchFamily="50" charset="-128"/>
                <a:ea typeface="HGP創英角ｺﾞｼｯｸUB" pitchFamily="50" charset="-128"/>
              </a:rPr>
              <a:t>マンダラ広告作成法で売れるコピー・広告が１時間で作れる！</a:t>
            </a:r>
            <a:endParaRPr kumimoji="1" lang="ja-JP" altLang="en-US" sz="1400" u="sng" dirty="0">
              <a:solidFill>
                <a:srgbClr val="FF6740"/>
              </a:solidFill>
              <a:latin typeface="HGP創英角ｺﾞｼｯｸUB" pitchFamily="50" charset="-128"/>
              <a:ea typeface="HGP創英角ｺﾞｼｯｸUB" pitchFamily="50" charset="-128"/>
            </a:endParaRPr>
          </a:p>
        </p:txBody>
      </p:sp>
      <p:sp>
        <p:nvSpPr>
          <p:cNvPr id="61" name="テキスト ボックス 2"/>
          <p:cNvSpPr txBox="1">
            <a:spLocks noChangeArrowheads="1"/>
          </p:cNvSpPr>
          <p:nvPr/>
        </p:nvSpPr>
        <p:spPr bwMode="auto">
          <a:xfrm>
            <a:off x="3736909" y="8400481"/>
            <a:ext cx="3824353"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r>
              <a:rPr lang="en-US" altLang="ja-JP" sz="1000" b="1" dirty="0">
                <a:latin typeface="HGPｺﾞｼｯｸM" panose="020B0600000000000000" pitchFamily="50" charset="-128"/>
                <a:ea typeface="HGPｺﾞｼｯｸM" panose="020B0600000000000000" pitchFamily="50" charset="-128"/>
              </a:rPr>
              <a:t>Q</a:t>
            </a:r>
            <a:r>
              <a:rPr lang="ja-JP" altLang="en-US" sz="1000" b="1" dirty="0">
                <a:latin typeface="HGPｺﾞｼｯｸM" panose="020B0600000000000000" pitchFamily="50" charset="-128"/>
                <a:ea typeface="HGPｺﾞｼｯｸM" panose="020B0600000000000000" pitchFamily="50" charset="-128"/>
              </a:rPr>
              <a:t>：どんな業種でも使えるのですか？　</a:t>
            </a:r>
          </a:p>
          <a:p>
            <a:r>
              <a:rPr lang="en-US" altLang="ja-JP" sz="1000" b="1" dirty="0">
                <a:latin typeface="HGPｺﾞｼｯｸM" panose="020B0600000000000000" pitchFamily="50" charset="-128"/>
                <a:ea typeface="HGPｺﾞｼｯｸM" panose="020B0600000000000000" pitchFamily="50" charset="-128"/>
              </a:rPr>
              <a:t>A</a:t>
            </a:r>
            <a:r>
              <a:rPr lang="ja-JP" altLang="en-US" sz="1000" b="1" dirty="0">
                <a:latin typeface="HGPｺﾞｼｯｸM" panose="020B0600000000000000" pitchFamily="50" charset="-128"/>
                <a:ea typeface="HGPｺﾞｼｯｸM" panose="020B0600000000000000" pitchFamily="50" charset="-128"/>
              </a:rPr>
              <a:t>： </a:t>
            </a:r>
            <a:r>
              <a:rPr lang="en-US" altLang="ja-JP" sz="1000" b="1" dirty="0" err="1">
                <a:latin typeface="HGPｺﾞｼｯｸM" panose="020B0600000000000000" pitchFamily="50" charset="-128"/>
                <a:ea typeface="HGPｺﾞｼｯｸM" panose="020B0600000000000000" pitchFamily="50" charset="-128"/>
              </a:rPr>
              <a:t>BtoB</a:t>
            </a:r>
            <a:r>
              <a:rPr lang="ja-JP" altLang="en-US" sz="1000" b="1" dirty="0">
                <a:latin typeface="HGPｺﾞｼｯｸM" panose="020B0600000000000000" pitchFamily="50" charset="-128"/>
                <a:ea typeface="HGPｺﾞｼｯｸM" panose="020B0600000000000000" pitchFamily="50" charset="-128"/>
              </a:rPr>
              <a:t>・</a:t>
            </a:r>
            <a:r>
              <a:rPr lang="en-US" altLang="ja-JP" sz="1000" b="1" dirty="0" err="1">
                <a:latin typeface="HGPｺﾞｼｯｸM" panose="020B0600000000000000" pitchFamily="50" charset="-128"/>
                <a:ea typeface="HGPｺﾞｼｯｸM" panose="020B0600000000000000" pitchFamily="50" charset="-128"/>
              </a:rPr>
              <a:t>BtoC</a:t>
            </a:r>
            <a:r>
              <a:rPr lang="ja-JP" altLang="en-US" sz="1000" b="1" dirty="0" err="1">
                <a:latin typeface="HGPｺﾞｼｯｸM" panose="020B0600000000000000" pitchFamily="50" charset="-128"/>
                <a:ea typeface="HGPｺﾞｼｯｸM" panose="020B0600000000000000" pitchFamily="50" charset="-128"/>
              </a:rPr>
              <a:t>、</a:t>
            </a:r>
            <a:r>
              <a:rPr lang="ja-JP" altLang="en-US" sz="1000" b="1" dirty="0">
                <a:latin typeface="HGPｺﾞｼｯｸM" panose="020B0600000000000000" pitchFamily="50" charset="-128"/>
                <a:ea typeface="HGPｺﾞｼｯｸM" panose="020B0600000000000000" pitchFamily="50" charset="-128"/>
              </a:rPr>
              <a:t>業種問わず使えるノウハウです。</a:t>
            </a:r>
            <a:endParaRPr lang="en-US" altLang="ja-JP" sz="1000" b="1" dirty="0">
              <a:latin typeface="HGPｺﾞｼｯｸM" panose="020B0600000000000000" pitchFamily="50" charset="-128"/>
              <a:ea typeface="HGPｺﾞｼｯｸM" panose="020B0600000000000000" pitchFamily="50" charset="-128"/>
            </a:endParaRPr>
          </a:p>
          <a:p>
            <a:r>
              <a:rPr lang="en-US" altLang="ja-JP" sz="1000" b="1" dirty="0">
                <a:latin typeface="HGPｺﾞｼｯｸM" panose="020B0600000000000000" pitchFamily="50" charset="-128"/>
                <a:ea typeface="HGPｺﾞｼｯｸM" panose="020B0600000000000000" pitchFamily="50" charset="-128"/>
              </a:rPr>
              <a:t>Q</a:t>
            </a:r>
            <a:r>
              <a:rPr lang="ja-JP" altLang="en-US" sz="1000" b="1" dirty="0">
                <a:latin typeface="HGPｺﾞｼｯｸM" panose="020B0600000000000000" pitchFamily="50" charset="-128"/>
                <a:ea typeface="HGPｺﾞｼｯｸM" panose="020B0600000000000000" pitchFamily="50" charset="-128"/>
              </a:rPr>
              <a:t>：今まで広告を作ったことがないのですが大丈夫ですか？　</a:t>
            </a:r>
          </a:p>
          <a:p>
            <a:r>
              <a:rPr lang="en-US" altLang="ja-JP" sz="1000" b="1" dirty="0">
                <a:latin typeface="HGPｺﾞｼｯｸM" panose="020B0600000000000000" pitchFamily="50" charset="-128"/>
                <a:ea typeface="HGPｺﾞｼｯｸM" panose="020B0600000000000000" pitchFamily="50" charset="-128"/>
              </a:rPr>
              <a:t>A</a:t>
            </a:r>
            <a:r>
              <a:rPr lang="ja-JP" altLang="en-US" sz="1000" b="1" dirty="0">
                <a:latin typeface="HGPｺﾞｼｯｸM" panose="020B0600000000000000" pitchFamily="50" charset="-128"/>
                <a:ea typeface="HGPｺﾞｼｯｸM" panose="020B0600000000000000" pitchFamily="50" charset="-128"/>
              </a:rPr>
              <a:t>：センス・経験・知識がなくても出来るので大丈夫です。</a:t>
            </a:r>
            <a:endParaRPr lang="en-US" altLang="ja-JP" sz="1000" b="1" dirty="0">
              <a:latin typeface="HGPｺﾞｼｯｸM" panose="020B0600000000000000" pitchFamily="50" charset="-128"/>
              <a:ea typeface="HGPｺﾞｼｯｸM" panose="020B0600000000000000" pitchFamily="50" charset="-128"/>
            </a:endParaRPr>
          </a:p>
        </p:txBody>
      </p:sp>
      <p:sp>
        <p:nvSpPr>
          <p:cNvPr id="74" name="テキスト ボックス 15"/>
          <p:cNvSpPr txBox="1">
            <a:spLocks noChangeArrowheads="1"/>
          </p:cNvSpPr>
          <p:nvPr/>
        </p:nvSpPr>
        <p:spPr bwMode="auto">
          <a:xfrm>
            <a:off x="571651" y="4925862"/>
            <a:ext cx="3069476" cy="292388"/>
          </a:xfrm>
          <a:prstGeom prst="rect">
            <a:avLst/>
          </a:prstGeom>
          <a:solidFill>
            <a:srgbClr val="FF6740"/>
          </a:solidFill>
          <a:ln>
            <a:noFill/>
          </a:ln>
        </p:spPr>
        <p:txBody>
          <a:bodyPr wrap="square">
            <a:spAutoFit/>
          </a:bodyPr>
          <a:lstStyle>
            <a:lvl1pPr>
              <a:defRPr kumimoji="1" sz="2000">
                <a:solidFill>
                  <a:schemeClr val="tx1"/>
                </a:solidFill>
                <a:latin typeface="Arial" charset="0"/>
                <a:ea typeface="ＭＳ Ｐゴシック" charset="-128"/>
              </a:defRPr>
            </a:lvl1pPr>
            <a:lvl2pPr marL="742950" indent="-285750">
              <a:defRPr kumimoji="1" sz="2000">
                <a:solidFill>
                  <a:schemeClr val="tx1"/>
                </a:solidFill>
                <a:latin typeface="Arial" charset="0"/>
                <a:ea typeface="ＭＳ Ｐゴシック" charset="-128"/>
              </a:defRPr>
            </a:lvl2pPr>
            <a:lvl3pPr marL="1143000" indent="-228600">
              <a:defRPr kumimoji="1" sz="2000">
                <a:solidFill>
                  <a:schemeClr val="tx1"/>
                </a:solidFill>
                <a:latin typeface="Arial" charset="0"/>
                <a:ea typeface="ＭＳ Ｐゴシック" charset="-128"/>
              </a:defRPr>
            </a:lvl3pPr>
            <a:lvl4pPr marL="1600200" indent="-228600">
              <a:defRPr kumimoji="1" sz="2000">
                <a:solidFill>
                  <a:schemeClr val="tx1"/>
                </a:solidFill>
                <a:latin typeface="Arial" charset="0"/>
                <a:ea typeface="ＭＳ Ｐゴシック" charset="-128"/>
              </a:defRPr>
            </a:lvl4pPr>
            <a:lvl5pPr marL="2057400" indent="-228600">
              <a:defRPr kumimoji="1" sz="20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charset="-128"/>
              </a:defRPr>
            </a:lvl9pPr>
          </a:lstStyle>
          <a:p>
            <a:r>
              <a:rPr lang="ja-JP" altLang="en-US" sz="130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セミナー参加者の喜びの声</a:t>
            </a:r>
            <a:endParaRPr lang="en-US" altLang="ja-JP" sz="130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20" name="直角三角形 19">
            <a:extLst>
              <a:ext uri="{FF2B5EF4-FFF2-40B4-BE49-F238E27FC236}">
                <a16:creationId xmlns:a16="http://schemas.microsoft.com/office/drawing/2014/main" id="{58FBF3FE-B78F-4533-894F-7573018D21C5}"/>
              </a:ext>
            </a:extLst>
          </p:cNvPr>
          <p:cNvSpPr/>
          <p:nvPr/>
        </p:nvSpPr>
        <p:spPr bwMode="auto">
          <a:xfrm rot="16200000">
            <a:off x="269466" y="722029"/>
            <a:ext cx="545474" cy="545474"/>
          </a:xfrm>
          <a:prstGeom prst="rtTriangle">
            <a:avLst/>
          </a:prstGeom>
          <a:solidFill>
            <a:schemeClr val="bg1"/>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1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Arial" charset="0"/>
              <a:ea typeface="ＭＳ Ｐゴシック" charset="-128"/>
            </a:endParaRPr>
          </a:p>
        </p:txBody>
      </p:sp>
      <p:cxnSp>
        <p:nvCxnSpPr>
          <p:cNvPr id="75" name="直線コネクタ 74">
            <a:extLst>
              <a:ext uri="{FF2B5EF4-FFF2-40B4-BE49-F238E27FC236}">
                <a16:creationId xmlns:a16="http://schemas.microsoft.com/office/drawing/2014/main" id="{B094718A-F361-4C35-9575-0F759ADD1327}"/>
              </a:ext>
            </a:extLst>
          </p:cNvPr>
          <p:cNvCxnSpPr/>
          <p:nvPr/>
        </p:nvCxnSpPr>
        <p:spPr bwMode="auto">
          <a:xfrm>
            <a:off x="757909" y="2508701"/>
            <a:ext cx="4460917" cy="0"/>
          </a:xfrm>
          <a:prstGeom prst="line">
            <a:avLst/>
          </a:prstGeom>
          <a:solidFill>
            <a:schemeClr val="accent1"/>
          </a:solidFill>
          <a:ln w="190500" cap="flat" cmpd="sng" algn="ctr">
            <a:solidFill>
              <a:srgbClr val="FF674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5" name="テキスト ボックス 10"/>
          <p:cNvSpPr txBox="1">
            <a:spLocks noChangeArrowheads="1"/>
          </p:cNvSpPr>
          <p:nvPr/>
        </p:nvSpPr>
        <p:spPr bwMode="auto">
          <a:xfrm>
            <a:off x="839555" y="1081674"/>
            <a:ext cx="4156907" cy="7694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lgn="ctr"/>
            <a:r>
              <a:rPr lang="ja-JP" altLang="en-US" sz="4400" dirty="0">
                <a:latin typeface="HGP創英角ｺﾞｼｯｸUB" pitchFamily="50" charset="-128"/>
                <a:ea typeface="HGP創英角ｺﾞｼｯｸUB" pitchFamily="50" charset="-128"/>
              </a:rPr>
              <a:t>「</a:t>
            </a:r>
            <a:r>
              <a:rPr lang="ja-JP" altLang="en-US" sz="4000" dirty="0">
                <a:latin typeface="HGP創英角ｺﾞｼｯｸUB" pitchFamily="50" charset="-128"/>
                <a:ea typeface="HGP創英角ｺﾞｼｯｸUB" pitchFamily="50" charset="-128"/>
              </a:rPr>
              <a:t>Ａ４」１枚チラシで</a:t>
            </a:r>
            <a:endParaRPr lang="en-US" altLang="ja-JP" sz="4000" dirty="0">
              <a:latin typeface="HGP創英角ｺﾞｼｯｸUB" pitchFamily="50" charset="-128"/>
              <a:ea typeface="HGP創英角ｺﾞｼｯｸUB" pitchFamily="50" charset="-128"/>
            </a:endParaRPr>
          </a:p>
        </p:txBody>
      </p:sp>
      <p:pic>
        <p:nvPicPr>
          <p:cNvPr id="4" name="図 3">
            <a:extLst>
              <a:ext uri="{FF2B5EF4-FFF2-40B4-BE49-F238E27FC236}">
                <a16:creationId xmlns:a16="http://schemas.microsoft.com/office/drawing/2014/main" id="{5CFF72D7-6A66-4B68-A208-EC65FC9C12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1835" y="1262278"/>
            <a:ext cx="1579095" cy="2284129"/>
          </a:xfrm>
          <a:prstGeom prst="rect">
            <a:avLst/>
          </a:prstGeom>
        </p:spPr>
      </p:pic>
      <p:sp>
        <p:nvSpPr>
          <p:cNvPr id="100" name="テキスト ボックス 15">
            <a:extLst>
              <a:ext uri="{FF2B5EF4-FFF2-40B4-BE49-F238E27FC236}">
                <a16:creationId xmlns:a16="http://schemas.microsoft.com/office/drawing/2014/main" id="{AE5AB7CF-E0B3-47D1-8486-ED9BEE3C5F8B}"/>
              </a:ext>
            </a:extLst>
          </p:cNvPr>
          <p:cNvSpPr txBox="1">
            <a:spLocks noChangeArrowheads="1"/>
          </p:cNvSpPr>
          <p:nvPr/>
        </p:nvSpPr>
        <p:spPr bwMode="auto">
          <a:xfrm>
            <a:off x="578148" y="3638359"/>
            <a:ext cx="3069476" cy="276999"/>
          </a:xfrm>
          <a:prstGeom prst="rect">
            <a:avLst/>
          </a:prstGeom>
          <a:solidFill>
            <a:srgbClr val="FF6740"/>
          </a:solidFill>
          <a:ln>
            <a:noFill/>
          </a:ln>
        </p:spPr>
        <p:txBody>
          <a:bodyPr wrap="square">
            <a:spAutoFit/>
          </a:bodyPr>
          <a:lstStyle>
            <a:lvl1pPr>
              <a:defRPr kumimoji="1" sz="2000">
                <a:solidFill>
                  <a:schemeClr val="tx1"/>
                </a:solidFill>
                <a:latin typeface="Arial" charset="0"/>
                <a:ea typeface="ＭＳ Ｐゴシック" charset="-128"/>
              </a:defRPr>
            </a:lvl1pPr>
            <a:lvl2pPr marL="742950" indent="-285750">
              <a:defRPr kumimoji="1" sz="2000">
                <a:solidFill>
                  <a:schemeClr val="tx1"/>
                </a:solidFill>
                <a:latin typeface="Arial" charset="0"/>
                <a:ea typeface="ＭＳ Ｐゴシック" charset="-128"/>
              </a:defRPr>
            </a:lvl2pPr>
            <a:lvl3pPr marL="1143000" indent="-228600">
              <a:defRPr kumimoji="1" sz="2000">
                <a:solidFill>
                  <a:schemeClr val="tx1"/>
                </a:solidFill>
                <a:latin typeface="Arial" charset="0"/>
                <a:ea typeface="ＭＳ Ｐゴシック" charset="-128"/>
              </a:defRPr>
            </a:lvl3pPr>
            <a:lvl4pPr marL="1600200" indent="-228600">
              <a:defRPr kumimoji="1" sz="2000">
                <a:solidFill>
                  <a:schemeClr val="tx1"/>
                </a:solidFill>
                <a:latin typeface="Arial" charset="0"/>
                <a:ea typeface="ＭＳ Ｐゴシック" charset="-128"/>
              </a:defRPr>
            </a:lvl4pPr>
            <a:lvl5pPr marL="2057400" indent="-228600">
              <a:defRPr kumimoji="1" sz="20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charset="-128"/>
              </a:defRPr>
            </a:lvl9pPr>
          </a:lstStyle>
          <a:p>
            <a:r>
              <a:rPr lang="ja-JP" altLang="en-US" sz="120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沖縄でも今すぐ売上をあげた人が続々登場！</a:t>
            </a:r>
            <a:endParaRPr lang="en-US" altLang="ja-JP" sz="120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103" name="テキスト ボックス 15">
            <a:extLst>
              <a:ext uri="{FF2B5EF4-FFF2-40B4-BE49-F238E27FC236}">
                <a16:creationId xmlns:a16="http://schemas.microsoft.com/office/drawing/2014/main" id="{39DCCE54-174B-48A0-BAD3-39202555A7A1}"/>
              </a:ext>
            </a:extLst>
          </p:cNvPr>
          <p:cNvSpPr txBox="1">
            <a:spLocks noChangeArrowheads="1"/>
          </p:cNvSpPr>
          <p:nvPr/>
        </p:nvSpPr>
        <p:spPr bwMode="auto">
          <a:xfrm>
            <a:off x="3817027" y="8094627"/>
            <a:ext cx="3103903" cy="292388"/>
          </a:xfrm>
          <a:prstGeom prst="rect">
            <a:avLst/>
          </a:prstGeom>
          <a:solidFill>
            <a:srgbClr val="FF6740"/>
          </a:solidFill>
          <a:ln>
            <a:noFill/>
          </a:ln>
        </p:spPr>
        <p:txBody>
          <a:bodyPr wrap="square">
            <a:spAutoFit/>
          </a:bodyPr>
          <a:lstStyle>
            <a:lvl1pPr>
              <a:defRPr kumimoji="1" sz="2000">
                <a:solidFill>
                  <a:schemeClr val="tx1"/>
                </a:solidFill>
                <a:latin typeface="Arial" charset="0"/>
                <a:ea typeface="ＭＳ Ｐゴシック" charset="-128"/>
              </a:defRPr>
            </a:lvl1pPr>
            <a:lvl2pPr marL="742950" indent="-285750">
              <a:defRPr kumimoji="1" sz="2000">
                <a:solidFill>
                  <a:schemeClr val="tx1"/>
                </a:solidFill>
                <a:latin typeface="Arial" charset="0"/>
                <a:ea typeface="ＭＳ Ｐゴシック" charset="-128"/>
              </a:defRPr>
            </a:lvl2pPr>
            <a:lvl3pPr marL="1143000" indent="-228600">
              <a:defRPr kumimoji="1" sz="2000">
                <a:solidFill>
                  <a:schemeClr val="tx1"/>
                </a:solidFill>
                <a:latin typeface="Arial" charset="0"/>
                <a:ea typeface="ＭＳ Ｐゴシック" charset="-128"/>
              </a:defRPr>
            </a:lvl3pPr>
            <a:lvl4pPr marL="1600200" indent="-228600">
              <a:defRPr kumimoji="1" sz="2000">
                <a:solidFill>
                  <a:schemeClr val="tx1"/>
                </a:solidFill>
                <a:latin typeface="Arial" charset="0"/>
                <a:ea typeface="ＭＳ Ｐゴシック" charset="-128"/>
              </a:defRPr>
            </a:lvl4pPr>
            <a:lvl5pPr marL="2057400" indent="-228600">
              <a:defRPr kumimoji="1" sz="20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charset="-128"/>
              </a:defRPr>
            </a:lvl9pPr>
          </a:lstStyle>
          <a:p>
            <a:r>
              <a:rPr lang="ja-JP" altLang="en-US" sz="130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rPr>
              <a:t>よくある質問</a:t>
            </a:r>
            <a:endParaRPr lang="en-US" altLang="ja-JP" sz="1300" dirty="0">
              <a:solidFill>
                <a:schemeClr val="bg1"/>
              </a:solidFill>
              <a:latin typeface="HGP創英角ｺﾞｼｯｸUB" panose="020B0900000000000000" pitchFamily="50" charset="-128"/>
              <a:ea typeface="HGP創英角ｺﾞｼｯｸUB" panose="020B0900000000000000" pitchFamily="50" charset="-128"/>
              <a:cs typeface="メイリオ" panose="020B0604030504040204" pitchFamily="50" charset="-128"/>
            </a:endParaRPr>
          </a:p>
        </p:txBody>
      </p:sp>
      <p:sp>
        <p:nvSpPr>
          <p:cNvPr id="108" name="テキスト ボックス 10">
            <a:extLst>
              <a:ext uri="{FF2B5EF4-FFF2-40B4-BE49-F238E27FC236}">
                <a16:creationId xmlns:a16="http://schemas.microsoft.com/office/drawing/2014/main" id="{0717A409-8C3A-43ED-900A-082EC35AE1BE}"/>
              </a:ext>
            </a:extLst>
          </p:cNvPr>
          <p:cNvSpPr txBox="1">
            <a:spLocks noChangeArrowheads="1"/>
          </p:cNvSpPr>
          <p:nvPr/>
        </p:nvSpPr>
        <p:spPr bwMode="auto">
          <a:xfrm>
            <a:off x="562855" y="1665327"/>
            <a:ext cx="4806123" cy="7694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lgn="ctr"/>
            <a:r>
              <a:rPr lang="ja-JP" altLang="en-US" sz="4400" dirty="0">
                <a:latin typeface="HGP創英角ｺﾞｼｯｸUB" pitchFamily="50" charset="-128"/>
                <a:ea typeface="HGP創英角ｺﾞｼｯｸUB" pitchFamily="50" charset="-128"/>
              </a:rPr>
              <a:t>今すぐ売上をあげる</a:t>
            </a:r>
            <a:endParaRPr lang="en-US" altLang="ja-JP" sz="4400" dirty="0">
              <a:latin typeface="HGP創英角ｺﾞｼｯｸUB" pitchFamily="50" charset="-128"/>
              <a:ea typeface="HGP創英角ｺﾞｼｯｸUB" pitchFamily="50" charset="-128"/>
            </a:endParaRPr>
          </a:p>
        </p:txBody>
      </p:sp>
      <p:sp>
        <p:nvSpPr>
          <p:cNvPr id="109" name="テキスト ボックス 10">
            <a:extLst>
              <a:ext uri="{FF2B5EF4-FFF2-40B4-BE49-F238E27FC236}">
                <a16:creationId xmlns:a16="http://schemas.microsoft.com/office/drawing/2014/main" id="{1462CE21-46A9-4A4F-9C82-BF0C86AFD942}"/>
              </a:ext>
            </a:extLst>
          </p:cNvPr>
          <p:cNvSpPr txBox="1">
            <a:spLocks noChangeArrowheads="1"/>
          </p:cNvSpPr>
          <p:nvPr/>
        </p:nvSpPr>
        <p:spPr bwMode="auto">
          <a:xfrm>
            <a:off x="569994" y="2508701"/>
            <a:ext cx="2824812" cy="7694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pPr algn="ctr"/>
            <a:r>
              <a:rPr lang="ja-JP" altLang="en-US" sz="4400" dirty="0">
                <a:latin typeface="HGP創英角ｺﾞｼｯｸUB" pitchFamily="50" charset="-128"/>
                <a:ea typeface="HGP創英角ｺﾞｼｯｸUB" pitchFamily="50" charset="-128"/>
              </a:rPr>
              <a:t>すごい方法</a:t>
            </a:r>
            <a:endParaRPr lang="en-US" altLang="ja-JP" sz="4400" dirty="0">
              <a:latin typeface="HGP創英角ｺﾞｼｯｸUB" pitchFamily="50" charset="-128"/>
              <a:ea typeface="HGP創英角ｺﾞｼｯｸUB" pitchFamily="50" charset="-128"/>
            </a:endParaRPr>
          </a:p>
        </p:txBody>
      </p:sp>
      <p:sp>
        <p:nvSpPr>
          <p:cNvPr id="80" name="テキスト ボックス 79">
            <a:extLst>
              <a:ext uri="{FF2B5EF4-FFF2-40B4-BE49-F238E27FC236}">
                <a16:creationId xmlns:a16="http://schemas.microsoft.com/office/drawing/2014/main" id="{CB11ABA1-39CC-4E8E-A90C-84491DA785C6}"/>
              </a:ext>
            </a:extLst>
          </p:cNvPr>
          <p:cNvSpPr txBox="1"/>
          <p:nvPr/>
        </p:nvSpPr>
        <p:spPr>
          <a:xfrm>
            <a:off x="4752075" y="3647277"/>
            <a:ext cx="1075936" cy="292389"/>
          </a:xfrm>
          <a:prstGeom prst="rect">
            <a:avLst/>
          </a:prstGeom>
          <a:noFill/>
        </p:spPr>
        <p:txBody>
          <a:bodyPr wrap="none" rtlCol="0">
            <a:spAutoFit/>
          </a:bodyPr>
          <a:lstStyle/>
          <a:p>
            <a:pPr algn="ctr"/>
            <a:r>
              <a:rPr lang="ja-JP" altLang="en-US" sz="1300" dirty="0">
                <a:solidFill>
                  <a:srgbClr val="FF0000"/>
                </a:solidFill>
                <a:latin typeface="HGP創英角ｺﾞｼｯｸUB" panose="020B0900000000000000" pitchFamily="50" charset="-128"/>
                <a:ea typeface="HGP創英角ｺﾞｼｯｸUB" panose="020B0900000000000000" pitchFamily="50" charset="-128"/>
              </a:rPr>
              <a:t>セミナー内容</a:t>
            </a:r>
          </a:p>
        </p:txBody>
      </p:sp>
      <p:grpSp>
        <p:nvGrpSpPr>
          <p:cNvPr id="84" name="グループ化 83">
            <a:extLst>
              <a:ext uri="{FF2B5EF4-FFF2-40B4-BE49-F238E27FC236}">
                <a16:creationId xmlns:a16="http://schemas.microsoft.com/office/drawing/2014/main" id="{18597DCE-F054-4D69-ABA8-FD5D69A56942}"/>
              </a:ext>
            </a:extLst>
          </p:cNvPr>
          <p:cNvGrpSpPr/>
          <p:nvPr/>
        </p:nvGrpSpPr>
        <p:grpSpPr>
          <a:xfrm>
            <a:off x="116888" y="304918"/>
            <a:ext cx="891934" cy="498155"/>
            <a:chOff x="-76763" y="313512"/>
            <a:chExt cx="891934" cy="352269"/>
          </a:xfrm>
        </p:grpSpPr>
        <p:sp>
          <p:nvSpPr>
            <p:cNvPr id="85" name="テキスト ボックス 84">
              <a:extLst>
                <a:ext uri="{FF2B5EF4-FFF2-40B4-BE49-F238E27FC236}">
                  <a16:creationId xmlns:a16="http://schemas.microsoft.com/office/drawing/2014/main" id="{4A4C45AE-7815-4F17-95BD-E0164BD78219}"/>
                </a:ext>
              </a:extLst>
            </p:cNvPr>
            <p:cNvSpPr txBox="1"/>
            <p:nvPr/>
          </p:nvSpPr>
          <p:spPr>
            <a:xfrm rot="19856816">
              <a:off x="-76763" y="313512"/>
              <a:ext cx="891934" cy="184997"/>
            </a:xfrm>
            <a:prstGeom prst="rect">
              <a:avLst/>
            </a:prstGeom>
            <a:noFill/>
          </p:spPr>
          <p:txBody>
            <a:bodyPr wrap="square" rtlCol="0">
              <a:spAutoFit/>
            </a:bodyPr>
            <a:lstStyle/>
            <a:p>
              <a:pPr algn="ctr"/>
              <a:r>
                <a:rPr kumimoji="1" lang="en-US" altLang="ja-JP" sz="1100" dirty="0">
                  <a:latin typeface="HGP創英角ｺﾞｼｯｸUB" panose="020B0900000000000000" pitchFamily="50" charset="-128"/>
                  <a:ea typeface="HGP創英角ｺﾞｼｯｸUB" panose="020B0900000000000000" pitchFamily="50" charset="-128"/>
                </a:rPr>
                <a:t>210×297</a:t>
              </a:r>
            </a:p>
          </p:txBody>
        </p:sp>
        <p:sp>
          <p:nvSpPr>
            <p:cNvPr id="86" name="テキスト ボックス 85">
              <a:extLst>
                <a:ext uri="{FF2B5EF4-FFF2-40B4-BE49-F238E27FC236}">
                  <a16:creationId xmlns:a16="http://schemas.microsoft.com/office/drawing/2014/main" id="{0CDA3990-0940-4B39-B4CD-5EDDCDEDCD46}"/>
                </a:ext>
              </a:extLst>
            </p:cNvPr>
            <p:cNvSpPr txBox="1"/>
            <p:nvPr/>
          </p:nvSpPr>
          <p:spPr>
            <a:xfrm rot="20178179">
              <a:off x="344395" y="388782"/>
              <a:ext cx="409086" cy="276999"/>
            </a:xfrm>
            <a:prstGeom prst="rect">
              <a:avLst/>
            </a:prstGeom>
            <a:noFill/>
          </p:spPr>
          <p:txBody>
            <a:bodyPr wrap="none" rtlCol="0">
              <a:spAutoFit/>
            </a:bodyPr>
            <a:lstStyle/>
            <a:p>
              <a:pPr algn="ctr"/>
              <a:r>
                <a:rPr kumimoji="1" lang="en-US" altLang="ja-JP" sz="1200" dirty="0">
                  <a:latin typeface="HGP創英角ｺﾞｼｯｸUB" panose="020B0900000000000000" pitchFamily="50" charset="-128"/>
                  <a:ea typeface="HGP創英角ｺﾞｼｯｸUB" panose="020B0900000000000000" pitchFamily="50" charset="-128"/>
                </a:rPr>
                <a:t>mm</a:t>
              </a:r>
            </a:p>
          </p:txBody>
        </p:sp>
      </p:grpSp>
      <p:sp>
        <p:nvSpPr>
          <p:cNvPr id="24" name="テキスト ボックス 23">
            <a:extLst>
              <a:ext uri="{FF2B5EF4-FFF2-40B4-BE49-F238E27FC236}">
                <a16:creationId xmlns:a16="http://schemas.microsoft.com/office/drawing/2014/main" id="{1B04F95A-5A42-40AC-8C3B-850519F46822}"/>
              </a:ext>
            </a:extLst>
          </p:cNvPr>
          <p:cNvSpPr txBox="1"/>
          <p:nvPr/>
        </p:nvSpPr>
        <p:spPr>
          <a:xfrm>
            <a:off x="3531965" y="2793294"/>
            <a:ext cx="1689886" cy="338554"/>
          </a:xfrm>
          <a:prstGeom prst="rect">
            <a:avLst/>
          </a:prstGeom>
          <a:noFill/>
        </p:spPr>
        <p:txBody>
          <a:bodyPr wrap="none" rtlCol="0">
            <a:spAutoFit/>
          </a:bodyPr>
          <a:lstStyle/>
          <a:p>
            <a:r>
              <a:rPr kumimoji="1" lang="ja-JP" altLang="en-US" sz="1600" dirty="0">
                <a:latin typeface="HGP創英角ｺﾞｼｯｸUB" panose="020B0900000000000000" pitchFamily="50" charset="-128"/>
                <a:ea typeface="HGP創英角ｺﾞｼｯｸUB" panose="020B0900000000000000" pitchFamily="50" charset="-128"/>
              </a:rPr>
              <a:t>解説実践セミナー</a:t>
            </a:r>
          </a:p>
        </p:txBody>
      </p:sp>
      <p:sp>
        <p:nvSpPr>
          <p:cNvPr id="29" name="テキスト ボックス 28">
            <a:extLst>
              <a:ext uri="{FF2B5EF4-FFF2-40B4-BE49-F238E27FC236}">
                <a16:creationId xmlns:a16="http://schemas.microsoft.com/office/drawing/2014/main" id="{CE2B270E-F048-4294-94B0-68C10D62C112}"/>
              </a:ext>
            </a:extLst>
          </p:cNvPr>
          <p:cNvSpPr txBox="1"/>
          <p:nvPr/>
        </p:nvSpPr>
        <p:spPr>
          <a:xfrm>
            <a:off x="980542" y="201776"/>
            <a:ext cx="5264583" cy="400110"/>
          </a:xfrm>
          <a:prstGeom prst="rect">
            <a:avLst/>
          </a:prstGeom>
          <a:noFill/>
        </p:spPr>
        <p:txBody>
          <a:bodyPr wrap="none" rtlCol="0">
            <a:spAutoFit/>
          </a:bodyPr>
          <a:lstStyle/>
          <a:p>
            <a:r>
              <a:rPr kumimoji="1" lang="ja-JP" altLang="en-US" sz="2000" dirty="0">
                <a:latin typeface="HGP創英角ｺﾞｼｯｸUB" panose="020B0900000000000000" pitchFamily="50" charset="-128"/>
                <a:ea typeface="HGP創英角ｺﾞｼｯｸUB" panose="020B0900000000000000" pitchFamily="50" charset="-128"/>
              </a:rPr>
              <a:t>あの人気書籍のセミナーが聞けるチャンスです！</a:t>
            </a:r>
          </a:p>
        </p:txBody>
      </p:sp>
      <p:sp>
        <p:nvSpPr>
          <p:cNvPr id="30" name="テキスト ボックス 29">
            <a:extLst>
              <a:ext uri="{FF2B5EF4-FFF2-40B4-BE49-F238E27FC236}">
                <a16:creationId xmlns:a16="http://schemas.microsoft.com/office/drawing/2014/main" id="{9C1A97D3-0B7C-4D50-9D45-6D8CFA94289F}"/>
              </a:ext>
            </a:extLst>
          </p:cNvPr>
          <p:cNvSpPr txBox="1"/>
          <p:nvPr/>
        </p:nvSpPr>
        <p:spPr>
          <a:xfrm>
            <a:off x="3892415" y="6532839"/>
            <a:ext cx="1459871" cy="1477328"/>
          </a:xfrm>
          <a:prstGeom prst="rect">
            <a:avLst/>
          </a:prstGeom>
          <a:noFill/>
        </p:spPr>
        <p:txBody>
          <a:bodyPr wrap="square" rtlCol="0">
            <a:spAutoFit/>
          </a:bodyPr>
          <a:lstStyle/>
          <a:p>
            <a:r>
              <a:rPr lang="ja-JP" altLang="en-US" sz="900" b="1" dirty="0">
                <a:latin typeface="HGPｺﾞｼｯｸM" panose="020B0600000000000000" pitchFamily="50" charset="-128"/>
                <a:ea typeface="HGPｺﾞｼｯｸM" panose="020B0600000000000000" pitchFamily="50" charset="-128"/>
              </a:rPr>
              <a:t>良いモノを持っているにもかかわらず、上手く伝えられなくて困っているお店や会社を救うために、マンダラ広告作成法の考案者で著者の販促コンサルタント岡本達彦氏の元、マンダラ広告作成法認定アドバイザーとして活動中！</a:t>
            </a:r>
            <a:endParaRPr lang="en-US" altLang="ja-JP" sz="900" b="1" dirty="0">
              <a:latin typeface="HGPｺﾞｼｯｸM" panose="020B0600000000000000" pitchFamily="50" charset="-128"/>
              <a:ea typeface="HGPｺﾞｼｯｸM" panose="020B0600000000000000" pitchFamily="50" charset="-128"/>
            </a:endParaRPr>
          </a:p>
        </p:txBody>
      </p:sp>
      <p:pic>
        <p:nvPicPr>
          <p:cNvPr id="39" name="図 38">
            <a:extLst>
              <a:ext uri="{FF2B5EF4-FFF2-40B4-BE49-F238E27FC236}">
                <a16:creationId xmlns:a16="http://schemas.microsoft.com/office/drawing/2014/main" id="{8F4A5A37-B297-42EC-B0D7-7B496C4106F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7009" y="6896653"/>
            <a:ext cx="1389615" cy="926183"/>
          </a:xfrm>
          <a:prstGeom prst="rect">
            <a:avLst/>
          </a:prstGeom>
        </p:spPr>
      </p:pic>
      <p:sp>
        <p:nvSpPr>
          <p:cNvPr id="112" name="テキスト ボックス 2">
            <a:extLst>
              <a:ext uri="{FF2B5EF4-FFF2-40B4-BE49-F238E27FC236}">
                <a16:creationId xmlns:a16="http://schemas.microsoft.com/office/drawing/2014/main" id="{A248AFFD-D1EF-4D5D-8503-8A098272E036}"/>
              </a:ext>
            </a:extLst>
          </p:cNvPr>
          <p:cNvSpPr txBox="1">
            <a:spLocks noChangeArrowheads="1"/>
          </p:cNvSpPr>
          <p:nvPr/>
        </p:nvSpPr>
        <p:spPr bwMode="auto">
          <a:xfrm>
            <a:off x="3846988" y="6143854"/>
            <a:ext cx="3050875"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kumimoji="1" sz="2000">
                <a:solidFill>
                  <a:schemeClr val="tx1"/>
                </a:solidFill>
                <a:latin typeface="Arial" charset="0"/>
                <a:ea typeface="ＭＳ Ｐゴシック" pitchFamily="50" charset="-128"/>
              </a:defRPr>
            </a:lvl1pPr>
            <a:lvl2pPr marL="742950" indent="-285750">
              <a:defRPr kumimoji="1" sz="2000">
                <a:solidFill>
                  <a:schemeClr val="tx1"/>
                </a:solidFill>
                <a:latin typeface="Arial" charset="0"/>
                <a:ea typeface="ＭＳ Ｐゴシック" pitchFamily="50" charset="-128"/>
              </a:defRPr>
            </a:lvl2pPr>
            <a:lvl3pPr marL="1143000" indent="-228600">
              <a:defRPr kumimoji="1" sz="2000">
                <a:solidFill>
                  <a:schemeClr val="tx1"/>
                </a:solidFill>
                <a:latin typeface="Arial" charset="0"/>
                <a:ea typeface="ＭＳ Ｐゴシック" pitchFamily="50" charset="-128"/>
              </a:defRPr>
            </a:lvl3pPr>
            <a:lvl4pPr marL="1600200" indent="-228600">
              <a:defRPr kumimoji="1" sz="2000">
                <a:solidFill>
                  <a:schemeClr val="tx1"/>
                </a:solidFill>
                <a:latin typeface="Arial" charset="0"/>
                <a:ea typeface="ＭＳ Ｐゴシック" pitchFamily="50" charset="-128"/>
              </a:defRPr>
            </a:lvl4pPr>
            <a:lvl5pPr marL="2057400" indent="-228600">
              <a:defRPr kumimoji="1" sz="20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20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20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20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2000">
                <a:solidFill>
                  <a:schemeClr val="tx1"/>
                </a:solidFill>
                <a:latin typeface="Arial" charset="0"/>
                <a:ea typeface="ＭＳ Ｐゴシック" pitchFamily="50" charset="-128"/>
              </a:defRPr>
            </a:lvl9pPr>
          </a:lstStyle>
          <a:p>
            <a:r>
              <a:rPr lang="en-US" altLang="ja-JP" sz="1000" dirty="0">
                <a:latin typeface="HGP創英角ｺﾞｼｯｸUB" panose="020B0900000000000000" pitchFamily="50" charset="-128"/>
                <a:ea typeface="HGP創英角ｺﾞｼｯｸUB" panose="020B0900000000000000" pitchFamily="50" charset="-128"/>
              </a:rPr>
              <a:t>【</a:t>
            </a:r>
            <a:r>
              <a:rPr lang="ja-JP" altLang="en-US" sz="1000" dirty="0">
                <a:latin typeface="HGP創英角ｺﾞｼｯｸUB" panose="020B0900000000000000" pitchFamily="50" charset="-128"/>
                <a:ea typeface="HGP創英角ｺﾞｼｯｸUB" panose="020B0900000000000000" pitchFamily="50" charset="-128"/>
              </a:rPr>
              <a:t>講師</a:t>
            </a:r>
            <a:r>
              <a:rPr lang="en-US" altLang="ja-JP" sz="1000" dirty="0">
                <a:latin typeface="HGP創英角ｺﾞｼｯｸUB" panose="020B0900000000000000" pitchFamily="50" charset="-128"/>
                <a:ea typeface="HGP創英角ｺﾞｼｯｸUB" panose="020B0900000000000000" pitchFamily="50" charset="-128"/>
              </a:rPr>
              <a:t>】</a:t>
            </a: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a:latin typeface="HGP創英角ｺﾞｼｯｸUB" panose="020B0900000000000000" pitchFamily="50" charset="-128"/>
                <a:ea typeface="HGP創英角ｺﾞｼｯｸUB" panose="020B0900000000000000" pitchFamily="50" charset="-128"/>
                <a:sym typeface="Wingdings" panose="05000000000000000000" pitchFamily="2" charset="2"/>
              </a:rPr>
              <a:t>マンダラ広告作成法アドバイザー　豊平尚哉</a:t>
            </a:r>
            <a:endParaRPr lang="en-US" altLang="ja-JP" sz="1000" dirty="0">
              <a:latin typeface="HGP創英角ｺﾞｼｯｸUB" panose="020B0900000000000000" pitchFamily="50" charset="-128"/>
              <a:ea typeface="HGP創英角ｺﾞｼｯｸUB" panose="020B0900000000000000" pitchFamily="50" charset="-128"/>
            </a:endParaRPr>
          </a:p>
        </p:txBody>
      </p:sp>
      <p:sp>
        <p:nvSpPr>
          <p:cNvPr id="87" name="テキスト ボックス 18">
            <a:extLst>
              <a:ext uri="{FF2B5EF4-FFF2-40B4-BE49-F238E27FC236}">
                <a16:creationId xmlns:a16="http://schemas.microsoft.com/office/drawing/2014/main" id="{21C521B4-763A-42C0-AB8F-937D6CA86B4E}"/>
              </a:ext>
            </a:extLst>
          </p:cNvPr>
          <p:cNvSpPr txBox="1">
            <a:spLocks noChangeArrowheads="1"/>
          </p:cNvSpPr>
          <p:nvPr/>
        </p:nvSpPr>
        <p:spPr bwMode="auto">
          <a:xfrm>
            <a:off x="442096" y="7045753"/>
            <a:ext cx="3272100" cy="2092881"/>
          </a:xfrm>
          <a:prstGeom prst="rect">
            <a:avLst/>
          </a:prstGeom>
          <a:noFill/>
          <a:ln>
            <a:noFill/>
          </a:ln>
        </p:spPr>
        <p:txBody>
          <a:bodyPr wrap="square">
            <a:spAutoFit/>
          </a:bodyPr>
          <a:lstStyle>
            <a:lvl1pPr>
              <a:defRPr kumimoji="1" sz="2000">
                <a:solidFill>
                  <a:schemeClr val="tx1"/>
                </a:solidFill>
                <a:latin typeface="Arial" panose="020B0604020202020204" pitchFamily="34" charset="0"/>
                <a:ea typeface="ＭＳ Ｐゴシック" panose="020B0600070205080204" pitchFamily="50" charset="-128"/>
              </a:defRPr>
            </a:lvl1pPr>
            <a:lvl2pPr marL="742950" indent="-285750">
              <a:defRPr kumimoji="1" sz="2000">
                <a:solidFill>
                  <a:schemeClr val="tx1"/>
                </a:solidFill>
                <a:latin typeface="Arial" panose="020B0604020202020204" pitchFamily="34" charset="0"/>
                <a:ea typeface="ＭＳ Ｐゴシック" panose="020B0600070205080204" pitchFamily="50" charset="-128"/>
              </a:defRPr>
            </a:lvl2pPr>
            <a:lvl3pPr marL="1143000" indent="-228600">
              <a:defRPr kumimoji="1" sz="2000">
                <a:solidFill>
                  <a:schemeClr val="tx1"/>
                </a:solidFill>
                <a:latin typeface="Arial" panose="020B0604020202020204" pitchFamily="34" charset="0"/>
                <a:ea typeface="ＭＳ Ｐゴシック" panose="020B0600070205080204" pitchFamily="50" charset="-128"/>
              </a:defRPr>
            </a:lvl3pPr>
            <a:lvl4pPr marL="1600200" indent="-228600">
              <a:defRPr kumimoji="1" sz="2000">
                <a:solidFill>
                  <a:schemeClr val="tx1"/>
                </a:solidFill>
                <a:latin typeface="Arial" panose="020B0604020202020204" pitchFamily="34" charset="0"/>
                <a:ea typeface="ＭＳ Ｐゴシック" panose="020B0600070205080204" pitchFamily="50" charset="-128"/>
              </a:defRPr>
            </a:lvl4pPr>
            <a:lvl5pPr marL="2057400" indent="-228600">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a:defRPr/>
            </a:pPr>
            <a:r>
              <a:rPr lang="ja-JP" altLang="en-US" sz="1000" b="1" dirty="0">
                <a:latin typeface="HGPｺﾞｼｯｸM" panose="020B0600000000000000" pitchFamily="50" charset="-128"/>
                <a:ea typeface="HGPｺﾞｼｯｸM" panose="020B0600000000000000" pitchFamily="50" charset="-128"/>
              </a:rPr>
              <a:t>小さな会社は知名度がないので、待っていてもお客様は来てくれません。自分の方から積極的に情報を伝えていかなければならないのです。そこでまず作るべき販促ツールが「</a:t>
            </a:r>
            <a:r>
              <a:rPr lang="en-US" altLang="ja-JP" sz="1000" b="1" dirty="0">
                <a:latin typeface="HGPｺﾞｼｯｸM" panose="020B0600000000000000" pitchFamily="50" charset="-128"/>
                <a:ea typeface="HGPｺﾞｼｯｸM" panose="020B0600000000000000" pitchFamily="50" charset="-128"/>
              </a:rPr>
              <a:t>A4</a:t>
            </a:r>
            <a:r>
              <a:rPr lang="ja-JP" altLang="en-US" sz="1000" b="1" dirty="0">
                <a:latin typeface="HGPｺﾞｼｯｸM" panose="020B0600000000000000" pitchFamily="50" charset="-128"/>
                <a:ea typeface="HGPｺﾞｼｯｸM" panose="020B0600000000000000" pitchFamily="50" charset="-128"/>
              </a:rPr>
              <a:t>」</a:t>
            </a:r>
            <a:r>
              <a:rPr lang="en-US" altLang="ja-JP" sz="1000" b="1" dirty="0">
                <a:latin typeface="HGPｺﾞｼｯｸM" panose="020B0600000000000000" pitchFamily="50" charset="-128"/>
                <a:ea typeface="HGPｺﾞｼｯｸM" panose="020B0600000000000000" pitchFamily="50" charset="-128"/>
              </a:rPr>
              <a:t>1</a:t>
            </a:r>
            <a:r>
              <a:rPr lang="ja-JP" altLang="en-US" sz="1000" b="1" dirty="0">
                <a:latin typeface="HGPｺﾞｼｯｸM" panose="020B0600000000000000" pitchFamily="50" charset="-128"/>
                <a:ea typeface="HGPｺﾞｼｯｸM" panose="020B0600000000000000" pitchFamily="50" charset="-128"/>
              </a:rPr>
              <a:t>枚チラシです。チラシは</a:t>
            </a:r>
            <a:r>
              <a:rPr lang="en-US" altLang="ja-JP" sz="1000" b="1" dirty="0">
                <a:latin typeface="HGPｺﾞｼｯｸM" panose="020B0600000000000000" pitchFamily="50" charset="-128"/>
                <a:ea typeface="HGPｺﾞｼｯｸM" panose="020B0600000000000000" pitchFamily="50" charset="-128"/>
              </a:rPr>
              <a:t>Web</a:t>
            </a:r>
            <a:r>
              <a:rPr lang="ja-JP" altLang="en-US" sz="1000" b="1" dirty="0">
                <a:latin typeface="HGPｺﾞｼｯｸM" panose="020B0600000000000000" pitchFamily="50" charset="-128"/>
                <a:ea typeface="HGPｺﾞｼｯｸM" panose="020B0600000000000000" pitchFamily="50" charset="-128"/>
              </a:rPr>
              <a:t>と違ってこちらから積極的に情報を伝えられます。 また</a:t>
            </a:r>
            <a:r>
              <a:rPr lang="en-US" altLang="ja-JP" sz="1000" b="1" dirty="0">
                <a:latin typeface="HGPｺﾞｼｯｸM" panose="020B0600000000000000" pitchFamily="50" charset="-128"/>
                <a:ea typeface="HGPｺﾞｼｯｸM" panose="020B0600000000000000" pitchFamily="50" charset="-128"/>
              </a:rPr>
              <a:t>A4</a:t>
            </a:r>
            <a:r>
              <a:rPr lang="ja-JP" altLang="en-US" sz="1000" b="1" dirty="0">
                <a:latin typeface="HGPｺﾞｼｯｸM" panose="020B0600000000000000" pitchFamily="50" charset="-128"/>
                <a:ea typeface="HGPｺﾞｼｯｸM" panose="020B0600000000000000" pitchFamily="50" charset="-128"/>
              </a:rPr>
              <a:t>サイズは、スペースが限られているので無駄な情報が省かれ、本当に伝えたいことが明確になります。つまり本当に伝えたい事が積極的に伝えられるという事です。今回のセミナーでは売れる「Ａ４」１枚チラシが誰でも簡単に作れるマンダラ広告作成法というかつてなかった完全オリジナルの広告作成手法をお教えします。もっと商品・サービスを売って今すぐ売上をあげたいという方は是非お越しください</a:t>
            </a:r>
            <a:r>
              <a:rPr lang="ja-JP" altLang="en-US" sz="1000" dirty="0">
                <a:latin typeface="HGPｺﾞｼｯｸM" panose="020B0600000000000000" pitchFamily="50" charset="-128"/>
                <a:ea typeface="HGPｺﾞｼｯｸM" panose="020B0600000000000000" pitchFamily="50" charset="-128"/>
              </a:rPr>
              <a:t>！</a:t>
            </a:r>
          </a:p>
        </p:txBody>
      </p:sp>
      <p:sp>
        <p:nvSpPr>
          <p:cNvPr id="2" name="テキスト ボックス 1">
            <a:extLst>
              <a:ext uri="{FF2B5EF4-FFF2-40B4-BE49-F238E27FC236}">
                <a16:creationId xmlns:a16="http://schemas.microsoft.com/office/drawing/2014/main" id="{39037B94-72D0-453B-8A11-943EB3B5E5FC}"/>
              </a:ext>
            </a:extLst>
          </p:cNvPr>
          <p:cNvSpPr txBox="1"/>
          <p:nvPr/>
        </p:nvSpPr>
        <p:spPr>
          <a:xfrm>
            <a:off x="6164552" y="184261"/>
            <a:ext cx="1129506" cy="230832"/>
          </a:xfrm>
          <a:prstGeom prst="rect">
            <a:avLst/>
          </a:prstGeom>
          <a:noFill/>
        </p:spPr>
        <p:txBody>
          <a:bodyPr wrap="square" rtlCol="0">
            <a:spAutoFit/>
          </a:bodyPr>
          <a:lstStyle/>
          <a:p>
            <a:r>
              <a:rPr kumimoji="1" lang="ja-JP" altLang="en-US" sz="900" dirty="0"/>
              <a:t>豊商工第　３２５号</a:t>
            </a:r>
          </a:p>
        </p:txBody>
      </p:sp>
      <p:sp>
        <p:nvSpPr>
          <p:cNvPr id="50" name="テキスト ボックス 49">
            <a:extLst>
              <a:ext uri="{FF2B5EF4-FFF2-40B4-BE49-F238E27FC236}">
                <a16:creationId xmlns:a16="http://schemas.microsoft.com/office/drawing/2014/main" id="{903DC8BB-1926-4615-8F5F-F38AF96CFD2B}"/>
              </a:ext>
            </a:extLst>
          </p:cNvPr>
          <p:cNvSpPr txBox="1"/>
          <p:nvPr/>
        </p:nvSpPr>
        <p:spPr>
          <a:xfrm>
            <a:off x="6196446" y="405936"/>
            <a:ext cx="1129506" cy="230832"/>
          </a:xfrm>
          <a:prstGeom prst="rect">
            <a:avLst/>
          </a:prstGeom>
          <a:noFill/>
        </p:spPr>
        <p:txBody>
          <a:bodyPr wrap="square" rtlCol="0">
            <a:spAutoFit/>
          </a:bodyPr>
          <a:lstStyle/>
          <a:p>
            <a:r>
              <a:rPr kumimoji="1" lang="ja-JP" altLang="en-US" sz="900" dirty="0"/>
              <a:t>令和３年１１月８日</a:t>
            </a:r>
          </a:p>
        </p:txBody>
      </p:sp>
    </p:spTree>
    <p:extLst>
      <p:ext uri="{BB962C8B-B14F-4D97-AF65-F5344CB8AC3E}">
        <p14:creationId xmlns:p14="http://schemas.microsoft.com/office/powerpoint/2010/main" val="3573275399"/>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41400" rtl="0" eaLnBrk="1" fontAlgn="base" latinLnBrk="0" hangingPunct="1">
          <a:lnSpc>
            <a:spcPct val="100000"/>
          </a:lnSpc>
          <a:spcBef>
            <a:spcPct val="0"/>
          </a:spcBef>
          <a:spcAft>
            <a:spcPct val="0"/>
          </a:spcAft>
          <a:buClrTx/>
          <a:buSzTx/>
          <a:buFontTx/>
          <a:buNone/>
          <a:tabLst/>
          <a:defRPr kumimoji="1" lang="ja-JP" altLang="en-US" sz="21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41400" rtl="0" eaLnBrk="1" fontAlgn="base" latinLnBrk="0" hangingPunct="1">
          <a:lnSpc>
            <a:spcPct val="100000"/>
          </a:lnSpc>
          <a:spcBef>
            <a:spcPct val="0"/>
          </a:spcBef>
          <a:spcAft>
            <a:spcPct val="0"/>
          </a:spcAft>
          <a:buClrTx/>
          <a:buSzTx/>
          <a:buFontTx/>
          <a:buNone/>
          <a:tabLst/>
          <a:defRPr kumimoji="1" lang="ja-JP" altLang="en-US" sz="21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705</Words>
  <Application>Microsoft Office PowerPoint</Application>
  <PresentationFormat>ユーザー設定</PresentationFormat>
  <Paragraphs>50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HGPｺﾞｼｯｸM</vt:lpstr>
      <vt:lpstr>HGP創英角ｺﾞｼｯｸUB</vt:lpstr>
      <vt:lpstr>メイリオ</vt:lpstr>
      <vt:lpstr>Arial</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G0321</dc:creator>
  <cp:lastModifiedBy>PC-04</cp:lastModifiedBy>
  <cp:revision>256</cp:revision>
  <cp:lastPrinted>2021-11-08T06:34:31Z</cp:lastPrinted>
  <dcterms:created xsi:type="dcterms:W3CDTF">2011-04-13T05:25:09Z</dcterms:created>
  <dcterms:modified xsi:type="dcterms:W3CDTF">2021-11-08T06:34:32Z</dcterms:modified>
</cp:coreProperties>
</file>